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1" autoAdjust="0"/>
    <p:restoredTop sz="94676" autoAdjust="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0AEA-CFE3-41EE-8B5B-BC643DE80FC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7D91-34B3-4E5E-A430-B6F18AE5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1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18BC-FFD5-47D8-8163-F057AED05E46}" type="datetime1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ADDA-A31B-41FD-9AAD-6C85E1FC0D6E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84BF-4D29-4D18-BD9A-70AA809E20B9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BAF-4AFB-4BB2-94F1-033B47972DBE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CEF7-54AC-481A-B0F2-224823421589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C07-472D-4AE5-BE1F-5B728952F2C0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AA23-E9F0-4257-B6DF-B92B4FF3C4E3}" type="datetime1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07EF-AE02-41DE-8DB5-AA535223056E}" type="datetime1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C92-3AE8-48B6-8313-6A5BD8A22AC2}" type="datetime1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9BD-45BD-4A78-9557-655E2154CC6B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8429-99A6-4F59-BCFD-4E460693EB19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9173B5-DFC3-428E-8C48-B41F27E66457}" type="datetime1">
              <a:rPr lang="ru-RU" smtClean="0"/>
              <a:t>17.01.2024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b="1" cap="all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cap="all" dirty="0" smtClean="0">
                <a:solidFill>
                  <a:schemeClr val="tx1"/>
                </a:solidFill>
              </a:rPr>
              <a:t>Государственное </a:t>
            </a:r>
            <a:r>
              <a:rPr lang="ru-RU" sz="1800" cap="all" dirty="0">
                <a:solidFill>
                  <a:schemeClr val="tx1"/>
                </a:solidFill>
              </a:rPr>
              <a:t>бюджетное профессиональное образовательное учреждение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cap="all" dirty="0">
                <a:solidFill>
                  <a:schemeClr val="tx1"/>
                </a:solidFill>
              </a:rPr>
              <a:t>«Северо-Осетинский медицинский колледж»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en-US" sz="1800" cap="all" dirty="0" err="1">
                <a:solidFill>
                  <a:schemeClr val="tx1"/>
                </a:solidFill>
              </a:rPr>
              <a:t>МинистерствА</a:t>
            </a:r>
            <a:r>
              <a:rPr lang="en-US" sz="1800" cap="all" dirty="0">
                <a:solidFill>
                  <a:schemeClr val="tx1"/>
                </a:solidFill>
              </a:rPr>
              <a:t> </a:t>
            </a:r>
            <a:r>
              <a:rPr lang="ru-RU" sz="1800" cap="all" dirty="0" smtClean="0">
                <a:solidFill>
                  <a:schemeClr val="tx1"/>
                </a:solidFill>
              </a:rPr>
              <a:t> </a:t>
            </a:r>
            <a:r>
              <a:rPr lang="en-US" sz="1800" cap="all" dirty="0" err="1" smtClean="0">
                <a:solidFill>
                  <a:schemeClr val="tx1"/>
                </a:solidFill>
              </a:rPr>
              <a:t>здравоохранения</a:t>
            </a:r>
            <a:r>
              <a:rPr lang="en-US" sz="1800" cap="all" dirty="0" smtClean="0">
                <a:solidFill>
                  <a:schemeClr val="tx1"/>
                </a:solidFill>
              </a:rPr>
              <a:t> </a:t>
            </a:r>
            <a:r>
              <a:rPr lang="en-US" sz="1800" cap="all" dirty="0">
                <a:solidFill>
                  <a:schemeClr val="tx1"/>
                </a:solidFill>
              </a:rPr>
              <a:t>РСО-</a:t>
            </a:r>
            <a:r>
              <a:rPr lang="en-US" sz="1800" cap="all" dirty="0" err="1">
                <a:solidFill>
                  <a:schemeClr val="tx1"/>
                </a:solidFill>
              </a:rPr>
              <a:t>Алания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799" y="3933056"/>
            <a:ext cx="7772400" cy="13681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технологий в цифровую эпоху на примере преподаваемой дисциплины.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Описание: Описание: Описание: Описание: Описание: 20180208_1511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18" y="1"/>
            <a:ext cx="115156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7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750" y="555600"/>
            <a:ext cx="7723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Технология концентрированного обучения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Опорный сигнал – это графический символ, замещающий смысл какой-то информации, одной или нескольких фраз в тексте учебника. Сигнал может быть в форме цифры, рисунка, схемы, стрелки или других знаков.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отдельных опорных сигналов формируется опорный конспект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Безымянный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7294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оклад на метод\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88" y="3140968"/>
            <a:ext cx="5251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1125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работе опорные сигналы выполняют несколько функций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наглядным пособием при объяснении учителя;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упрощают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ускоряют процесс подготовки студентов к занятию;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увеличить объем изучаемого материала на уроке;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снимают проблему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накопляемости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отметок;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творческое мышление и познавательность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Тестовые технологии  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имеет большое количество положительных сторон: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Объективность - она достигается путем стандартизации процедуры проведения тестирования и проверки работ.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Более емкий инструмент контроля - они ориентированы на определение уровня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ключевых понятий, умений, навыков.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 время тестирования каждый ученик использует в знании не по 2-3 темы, а гораздо большего числа тем.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Более мягкий инструмент — ставит всех учащихся в равные условия, что снижает нервное напряжение.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Высокая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накопляемость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оценок.</a:t>
            </a:r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36382"/>
            <a:ext cx="4507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удобно составлять и решать ситуационные задачи по различным клиническим темам. Каждый студент получает индивидуальную задачу с описанием данных анамнеза, жалоб, клинических проявлений заболевания, данных лабораторного и инструментального обследования.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оклад на метод\c5092cbe-af6d-43cc-a0be-1610e13d97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05731"/>
            <a:ext cx="2750654" cy="36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оклад на метод\1abf1084-95c9-4a2c-be60-51014928e1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26" y="35497"/>
            <a:ext cx="3413484" cy="45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591" y="325488"/>
            <a:ext cx="2770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Заключение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513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Таким образом, применение цифровых и интерактивных технологий обучения предоставляет преподавателям расширенные возможности по организации учебных занятий в условиях </a:t>
            </a:r>
            <a:r>
              <a:rPr lang="ru-RU" sz="2400" dirty="0" err="1"/>
              <a:t>цифровизации</a:t>
            </a:r>
            <a:r>
              <a:rPr lang="ru-RU" sz="2400" dirty="0"/>
              <a:t> образования и оказывает положительный образовательный эффект на качество учебного процесса в целом, качество получаемых знаний, умений и навыков обучающимися, на конкурентоспособность и востребованность будущих специалистов-медиков на рынке труда.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лад на метод\Pitanie-grudnogo-rebenk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986" y="1052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Важнейшей задачей преподавателя при реализации ФГОС СПО - это подготовка квалифицированных специалистов, востребованных на рынке труда.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подхода в современную систему образования требует кардинальных изменений всех ее компонентов.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Современные требования к результатам освоения образовательных программ обусловливают разработку новых методик и технологий образовательной деятельности и форм контроля за ее осуществлением. </a:t>
            </a:r>
          </a:p>
        </p:txBody>
      </p:sp>
    </p:spTree>
    <p:extLst>
      <p:ext uri="{BB962C8B-B14F-4D97-AF65-F5344CB8AC3E}">
        <p14:creationId xmlns:p14="http://schemas.microsoft.com/office/powerpoint/2010/main" val="10787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728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своей профессиональной деятельности преподаватель должен опираться на личностно-ориентированный подход  к обучению для формирования у обучающихся ключевых компетенций на занятиях педиатрии, при организации внеаудиторных мероприятии и воспитательной работы, эффективно применять следующие образовательные технологии и методики: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технология проблемного обучения,                                                     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технология проектного обучения,                                                                                                                       - технология интенсификации обучения на основе схемных и знаковых моделей  учебного материала,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игровые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технологии.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5194" y="496588"/>
            <a:ext cx="46188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Технология проблемного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состоит в создании преподавателем цепи проблемных ситуаций: путем вопросов, опытов, задач и управлении деятельностью учащихся по решению учебных проблем. Сейчас в этом могут помочь ИК технологии, например использование уже созданных программ распространяемых на дисках или найденных интересных фактах, явлениях в  литературе, Интернете и пр. С точки зрения психологии,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неотъемлемо связана с творческим мышлением</a:t>
            </a:r>
            <a:r>
              <a:rPr lang="ru-RU" sz="2000" dirty="0"/>
              <a:t>. </a:t>
            </a:r>
            <a:endParaRPr lang="ru-RU" sz="2000" i="1" dirty="0"/>
          </a:p>
        </p:txBody>
      </p:sp>
      <p:pic>
        <p:nvPicPr>
          <p:cNvPr id="2050" name="Picture 2" descr="E:\доклад на метод\9e6584a9-4469-40e1-b30f-35830a24fe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" y="260648"/>
            <a:ext cx="4485810" cy="59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лад на метод\3d80f876-83b0-4ab8-bf32-f4626611f5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87672"/>
            <a:ext cx="4248472" cy="39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это метод активного проблемно-ситуационного анализа, основанный на обучении путём решения конкретных задач — ситуаций (решение кейсов).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метода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совместными усилиями группы студентов проанализировать ситуацию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возникающую при конкретном положении дел, и выработать практическое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42194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один из интерактивных методов современного обучения. Современный преподаватель должен хорошо ориентироваться не только в своей предметной области, но и владеть современными педагогическими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оклад на метод\1abf1084-95c9-4a2c-be60-51014928e1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90" y="54124"/>
            <a:ext cx="4973724" cy="66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доклад на метод\49adb3f6-f10c-485c-b380-f58e4d8ae8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60" y="3200767"/>
            <a:ext cx="2618864" cy="34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6" y="15280"/>
            <a:ext cx="6768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 это приводит к хорошим  результатам, так как: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во-первых, знания, усвоенные таким образом, становятся  достоянием  слушателей, т.е. в какой-то степени   знаниями - убеждениями;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во-вторых, усвоенные активно, они глубже запоминаются и легко актуализируются (обучающий эффект), более гибкие, обладают свойством переноса в другие ситуации (эффект развития творческого мышления);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третьих, выступает своеобразным тренажером в развитии интеллекта (развивающий эффект);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четвертых, подобного рода лекция повышает интерес к содержанию и усиливает профессиональную подготовку (эффект психологической подготовки к будущей деятельности).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доклад на метод\e9255d2e-ae90-432b-9454-f299272b64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98" y="18864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33843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Игровые технологии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направленный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реальной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действительности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принятия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моделируемой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обстановке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ролевой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важнейший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практическому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занятию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решается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конкретно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разыграть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идею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ситуацию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выбранным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способом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доклад на метод\9e6584a9-4469-40e1-b30f-35830a24fe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7798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</TotalTime>
  <Words>592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Verdana</vt:lpstr>
      <vt:lpstr>Wingdings 2</vt:lpstr>
      <vt:lpstr>Аспект</vt:lpstr>
      <vt:lpstr>                        Государственное бюджетное профессиональное образовательное учреждение «Северо-Осетинский медицинский колледж» МинистерствА  здравоохранения РСО-Алания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                    Государственное бюджетное профессиональное образовательное учреждение «Северо-Осетинский медицинский колледж» МинистерствА  здравоохранения РСО-Алания     </dc:title>
  <dc:creator>user</dc:creator>
  <cp:lastModifiedBy>PC</cp:lastModifiedBy>
  <cp:revision>12</cp:revision>
  <dcterms:created xsi:type="dcterms:W3CDTF">2024-01-15T07:21:07Z</dcterms:created>
  <dcterms:modified xsi:type="dcterms:W3CDTF">2024-01-17T06:57:03Z</dcterms:modified>
</cp:coreProperties>
</file>