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74" r:id="rId4"/>
    <p:sldId id="260" r:id="rId5"/>
    <p:sldId id="261" r:id="rId6"/>
    <p:sldId id="275" r:id="rId7"/>
    <p:sldId id="262" r:id="rId8"/>
    <p:sldId id="277" r:id="rId9"/>
    <p:sldId id="279" r:id="rId10"/>
    <p:sldId id="28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82" r:id="rId22"/>
    <p:sldId id="283" r:id="rId23"/>
    <p:sldId id="284" r:id="rId24"/>
    <p:sldId id="27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089-D2C1-4455-B673-7C9E3900A48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06AD7F4-2E01-44F1-AC4C-12FFA7C35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70329"/>
      </p:ext>
    </p:extLst>
  </p:cSld>
  <p:clrMapOvr>
    <a:masterClrMapping/>
  </p:clrMapOvr>
  <p:transition spd="slow" advTm="206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089-D2C1-4455-B673-7C9E3900A48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6AD7F4-2E01-44F1-AC4C-12FFA7C35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66152"/>
      </p:ext>
    </p:extLst>
  </p:cSld>
  <p:clrMapOvr>
    <a:masterClrMapping/>
  </p:clrMapOvr>
  <p:transition spd="slow" advTm="206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089-D2C1-4455-B673-7C9E3900A48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6AD7F4-2E01-44F1-AC4C-12FFA7C35A7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9084044"/>
      </p:ext>
    </p:extLst>
  </p:cSld>
  <p:clrMapOvr>
    <a:masterClrMapping/>
  </p:clrMapOvr>
  <p:transition spd="slow" advTm="206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089-D2C1-4455-B673-7C9E3900A48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6AD7F4-2E01-44F1-AC4C-12FFA7C35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3779"/>
      </p:ext>
    </p:extLst>
  </p:cSld>
  <p:clrMapOvr>
    <a:masterClrMapping/>
  </p:clrMapOvr>
  <p:transition spd="slow" advTm="206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089-D2C1-4455-B673-7C9E3900A48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6AD7F4-2E01-44F1-AC4C-12FFA7C35A7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8760812"/>
      </p:ext>
    </p:extLst>
  </p:cSld>
  <p:clrMapOvr>
    <a:masterClrMapping/>
  </p:clrMapOvr>
  <p:transition spd="slow" advTm="206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089-D2C1-4455-B673-7C9E3900A48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6AD7F4-2E01-44F1-AC4C-12FFA7C35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540504"/>
      </p:ext>
    </p:extLst>
  </p:cSld>
  <p:clrMapOvr>
    <a:masterClrMapping/>
  </p:clrMapOvr>
  <p:transition spd="slow" advTm="206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089-D2C1-4455-B673-7C9E3900A48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D7F4-2E01-44F1-AC4C-12FFA7C35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800961"/>
      </p:ext>
    </p:extLst>
  </p:cSld>
  <p:clrMapOvr>
    <a:masterClrMapping/>
  </p:clrMapOvr>
  <p:transition spd="slow" advTm="206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089-D2C1-4455-B673-7C9E3900A48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D7F4-2E01-44F1-AC4C-12FFA7C35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50814"/>
      </p:ext>
    </p:extLst>
  </p:cSld>
  <p:clrMapOvr>
    <a:masterClrMapping/>
  </p:clrMapOvr>
  <p:transition spd="slow" advTm="206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089-D2C1-4455-B673-7C9E3900A48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D7F4-2E01-44F1-AC4C-12FFA7C35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30360"/>
      </p:ext>
    </p:extLst>
  </p:cSld>
  <p:clrMapOvr>
    <a:masterClrMapping/>
  </p:clrMapOvr>
  <p:transition spd="slow" advTm="206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089-D2C1-4455-B673-7C9E3900A48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06AD7F4-2E01-44F1-AC4C-12FFA7C35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48720"/>
      </p:ext>
    </p:extLst>
  </p:cSld>
  <p:clrMapOvr>
    <a:masterClrMapping/>
  </p:clrMapOvr>
  <p:transition spd="slow" advTm="206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089-D2C1-4455-B673-7C9E3900A48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6AD7F4-2E01-44F1-AC4C-12FFA7C35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478869"/>
      </p:ext>
    </p:extLst>
  </p:cSld>
  <p:clrMapOvr>
    <a:masterClrMapping/>
  </p:clrMapOvr>
  <p:transition spd="slow" advTm="206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089-D2C1-4455-B673-7C9E3900A48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06AD7F4-2E01-44F1-AC4C-12FFA7C35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61883"/>
      </p:ext>
    </p:extLst>
  </p:cSld>
  <p:clrMapOvr>
    <a:masterClrMapping/>
  </p:clrMapOvr>
  <p:transition spd="slow" advTm="206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089-D2C1-4455-B673-7C9E3900A48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D7F4-2E01-44F1-AC4C-12FFA7C35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787915"/>
      </p:ext>
    </p:extLst>
  </p:cSld>
  <p:clrMapOvr>
    <a:masterClrMapping/>
  </p:clrMapOvr>
  <p:transition spd="slow" advTm="206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089-D2C1-4455-B673-7C9E3900A48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D7F4-2E01-44F1-AC4C-12FFA7C35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17676"/>
      </p:ext>
    </p:extLst>
  </p:cSld>
  <p:clrMapOvr>
    <a:masterClrMapping/>
  </p:clrMapOvr>
  <p:transition spd="slow" advTm="206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089-D2C1-4455-B673-7C9E3900A48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AD7F4-2E01-44F1-AC4C-12FFA7C35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39794"/>
      </p:ext>
    </p:extLst>
  </p:cSld>
  <p:clrMapOvr>
    <a:masterClrMapping/>
  </p:clrMapOvr>
  <p:transition spd="slow" advTm="206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4089-D2C1-4455-B673-7C9E3900A48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06AD7F4-2E01-44F1-AC4C-12FFA7C35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30616"/>
      </p:ext>
    </p:extLst>
  </p:cSld>
  <p:clrMapOvr>
    <a:masterClrMapping/>
  </p:clrMapOvr>
  <p:transition spd="slow" advTm="206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04089-D2C1-4455-B673-7C9E3900A483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06AD7F4-2E01-44F1-AC4C-12FFA7C35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50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ransition spd="slow" advTm="2060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Северо</a:t>
            </a:r>
            <a:r>
              <a:rPr lang="ru-RU" dirty="0" smtClean="0"/>
              <a:t> –Осетинский медицинский колледж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Студент медсестринского отделения</a:t>
            </a:r>
          </a:p>
          <a:p>
            <a:r>
              <a:rPr lang="ru-RU" dirty="0" smtClean="0"/>
              <a:t>ГОЗОЕВ ГЕОРГИЙ СОСЛАНОВИЧ</a:t>
            </a:r>
          </a:p>
          <a:p>
            <a:r>
              <a:rPr lang="ru-RU" dirty="0" smtClean="0"/>
              <a:t>2020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861881"/>
      </p:ext>
    </p:extLst>
  </p:cSld>
  <p:clrMapOvr>
    <a:masterClrMapping/>
  </p:clrMapOvr>
  <p:transition spd="slow" advTm="663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Участие в Бессмертном полку я считаю своим долгом перед моим дедом, прошедшим всю войну и перед молодым братом моего другого деда , погибшем совсем юным. Мы нашли его через 70 лет после Победы и съездили в Венгрию на его могилу.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62" y="1905000"/>
            <a:ext cx="486294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03102"/>
      </p:ext>
    </p:extLst>
  </p:cSld>
  <p:clrMapOvr>
    <a:masterClrMapping/>
  </p:clrMapOvr>
  <p:transition spd="slow" advTm="4328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вот вызов делает серьезная беда, которая пришла в мой город, в мой дом…</a:t>
            </a:r>
            <a:r>
              <a:rPr lang="en-US" dirty="0" smtClean="0"/>
              <a:t>covid-19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56" y="2133599"/>
            <a:ext cx="4210657" cy="4616335"/>
          </a:xfrm>
        </p:spPr>
      </p:pic>
    </p:spTree>
    <p:extLst>
      <p:ext uri="{BB962C8B-B14F-4D97-AF65-F5344CB8AC3E}">
        <p14:creationId xmlns:p14="http://schemas.microsoft.com/office/powerpoint/2010/main" val="2951100901"/>
      </p:ext>
    </p:extLst>
  </p:cSld>
  <p:clrMapOvr>
    <a:masterClrMapping/>
  </p:clrMapOvr>
  <p:transition spd="slow" advTm="3706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Волонтеры на передовой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1" y="1709650"/>
            <a:ext cx="5128953" cy="4608021"/>
          </a:xfrm>
        </p:spPr>
      </p:pic>
    </p:spTree>
    <p:extLst>
      <p:ext uri="{BB962C8B-B14F-4D97-AF65-F5344CB8AC3E}">
        <p14:creationId xmlns:p14="http://schemas.microsoft.com/office/powerpoint/2010/main" val="3508225867"/>
      </p:ext>
    </p:extLst>
  </p:cSld>
  <p:clrMapOvr>
    <a:masterClrMapping/>
  </p:clrMapOvr>
  <p:transition spd="slow" advTm="414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редкие минуты отдыха…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3924646928"/>
      </p:ext>
    </p:extLst>
  </p:cSld>
  <p:clrMapOvr>
    <a:masterClrMapping/>
  </p:clrMapOvr>
  <p:transition spd="slow" advTm="4048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красную зону…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24" y="1571105"/>
            <a:ext cx="5424313" cy="4290868"/>
          </a:xfrm>
        </p:spPr>
      </p:pic>
    </p:spTree>
    <p:extLst>
      <p:ext uri="{BB962C8B-B14F-4D97-AF65-F5344CB8AC3E}">
        <p14:creationId xmlns:p14="http://schemas.microsoft.com/office/powerpoint/2010/main" val="345168472"/>
      </p:ext>
    </p:extLst>
  </p:cSld>
  <p:clrMapOvr>
    <a:masterClrMapping/>
  </p:clrMapOvr>
  <p:transition spd="slow" advTm="3923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Связь с родственниками тоже осуществляли волонтеры.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16" y="2086495"/>
            <a:ext cx="4887740" cy="4074736"/>
          </a:xfrm>
        </p:spPr>
      </p:pic>
    </p:spTree>
    <p:extLst>
      <p:ext uri="{BB962C8B-B14F-4D97-AF65-F5344CB8AC3E}">
        <p14:creationId xmlns:p14="http://schemas.microsoft.com/office/powerpoint/2010/main" val="677405936"/>
      </p:ext>
    </p:extLst>
  </p:cSld>
  <p:clrMapOvr>
    <a:masterClrMapping/>
  </p:clrMapOvr>
  <p:transition spd="slow" advTm="379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нужен, я помогаю людям и это главное!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969" y="2241665"/>
            <a:ext cx="3915958" cy="4283826"/>
          </a:xfrm>
        </p:spPr>
      </p:pic>
    </p:spTree>
    <p:extLst>
      <p:ext uri="{BB962C8B-B14F-4D97-AF65-F5344CB8AC3E}">
        <p14:creationId xmlns:p14="http://schemas.microsoft.com/office/powerpoint/2010/main" val="1440912459"/>
      </p:ext>
    </p:extLst>
  </p:cSld>
  <p:clrMapOvr>
    <a:masterClrMapping/>
  </p:clrMapOvr>
  <p:transition spd="slow" advTm="4388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были одной командой…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1694157769"/>
      </p:ext>
    </p:extLst>
  </p:cSld>
  <p:clrMapOvr>
    <a:masterClrMapping/>
  </p:clrMapOvr>
  <p:transition spd="slow" advTm="3532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Главный врач Олег </a:t>
            </a:r>
            <a:r>
              <a:rPr lang="ru-RU" dirty="0" err="1" smtClean="0"/>
              <a:t>Томеев</a:t>
            </a:r>
            <a:r>
              <a:rPr lang="ru-RU" dirty="0" smtClean="0"/>
              <a:t> на планерке с волонтерами.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1" y="1905000"/>
            <a:ext cx="4631589" cy="4628804"/>
          </a:xfrm>
        </p:spPr>
      </p:pic>
    </p:spTree>
    <p:extLst>
      <p:ext uri="{BB962C8B-B14F-4D97-AF65-F5344CB8AC3E}">
        <p14:creationId xmlns:p14="http://schemas.microsoft.com/office/powerpoint/2010/main" val="4117748377"/>
      </p:ext>
    </p:extLst>
  </p:cSld>
  <p:clrMapOvr>
    <a:masterClrMapping/>
  </p:clrMapOvr>
  <p:transition spd="slow" advTm="4126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процессе…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709" y="1446415"/>
            <a:ext cx="5860329" cy="4465435"/>
          </a:xfrm>
        </p:spPr>
      </p:pic>
    </p:spTree>
    <p:extLst>
      <p:ext uri="{BB962C8B-B14F-4D97-AF65-F5344CB8AC3E}">
        <p14:creationId xmlns:p14="http://schemas.microsoft.com/office/powerpoint/2010/main" val="3815391532"/>
      </p:ext>
    </p:extLst>
  </p:cSld>
  <p:clrMapOvr>
    <a:masterClrMapping/>
  </p:clrMapOvr>
  <p:transition spd="slow" advTm="3985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«Студент года»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Номинация «Общественник года»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286899030"/>
      </p:ext>
    </p:extLst>
  </p:cSld>
  <p:clrMapOvr>
    <a:masterClrMapping/>
  </p:clrMapOvr>
  <p:transition spd="slow" advTm="27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6308" y="2109280"/>
            <a:ext cx="5185428" cy="3894993"/>
          </a:xfrm>
        </p:spPr>
      </p:pic>
    </p:spTree>
    <p:extLst>
      <p:ext uri="{BB962C8B-B14F-4D97-AF65-F5344CB8AC3E}">
        <p14:creationId xmlns:p14="http://schemas.microsoft.com/office/powerpoint/2010/main" val="2702299055"/>
      </p:ext>
    </p:extLst>
  </p:cSld>
  <p:clrMapOvr>
    <a:masterClrMapping/>
  </p:clrMapOvr>
  <p:transition spd="slow" advTm="5782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76" y="290945"/>
            <a:ext cx="4986570" cy="611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78097"/>
      </p:ext>
    </p:extLst>
  </p:cSld>
  <p:clrMapOvr>
    <a:masterClrMapping/>
  </p:clrMapOvr>
  <p:transition spd="slow" advTm="2060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32" y="465511"/>
            <a:ext cx="4926002" cy="601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693079"/>
      </p:ext>
    </p:extLst>
  </p:cSld>
  <p:clrMapOvr>
    <a:masterClrMapping/>
  </p:clrMapOvr>
  <p:transition spd="slow" advTm="2060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11" y="731520"/>
            <a:ext cx="9303131" cy="596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8830"/>
      </p:ext>
    </p:extLst>
  </p:cSld>
  <p:clrMapOvr>
    <a:masterClrMapping/>
  </p:clrMapOvr>
  <p:transition spd="slow" advTm="2060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Я не знаю, что увлечет меня завтра, а сегодня мне нравится писать и исполнять свои треки.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86541127"/>
      </p:ext>
    </p:extLst>
  </p:cSld>
  <p:clrMapOvr>
    <a:masterClrMapping/>
  </p:clrMapOvr>
  <p:transition spd="slow" advTm="37344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пути.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Еще не будучи учеником школы, я начал учиться. Учился национальным танцам, игре на </a:t>
            </a:r>
            <a:r>
              <a:rPr lang="ru-RU" dirty="0" err="1" smtClean="0"/>
              <a:t>доули</a:t>
            </a:r>
            <a:r>
              <a:rPr lang="ru-RU" dirty="0" smtClean="0"/>
              <a:t>. И когда я пошел в школу, сразу окунулся в общественную жизнь класса, школы, Дворца детского творчества. Много раз я стал участником и победителем Российских и Международных фестивалей и конкурсов творчества, четырежды участвовал во Всероссийском  конкурсе «Ступень в науку», где занимал первые места. Трижды я принял участие в российско-итальянском форуме «Первые шаги в науку» в г. Архангельске. Я стал участником Всероссийского </a:t>
            </a:r>
            <a:r>
              <a:rPr lang="ru-RU" dirty="0" err="1" smtClean="0"/>
              <a:t>проэкта</a:t>
            </a:r>
            <a:r>
              <a:rPr lang="ru-RU" dirty="0" smtClean="0"/>
              <a:t> «Хрустальные звездочки», организованного ФССП. Побывал в лагере «</a:t>
            </a:r>
            <a:r>
              <a:rPr lang="ru-RU" dirty="0" err="1" smtClean="0"/>
              <a:t>Артэк</a:t>
            </a:r>
            <a:r>
              <a:rPr lang="ru-RU" dirty="0" smtClean="0"/>
              <a:t>», «Орленок» и «</a:t>
            </a:r>
            <a:r>
              <a:rPr lang="ru-RU" dirty="0" err="1" smtClean="0"/>
              <a:t>Камчия</a:t>
            </a:r>
            <a:r>
              <a:rPr lang="ru-RU" dirty="0" smtClean="0"/>
              <a:t>» в Болгарии. Был награжден поездками на Президентскую елку и елку Мэра Москвы.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9456238"/>
      </p:ext>
    </p:extLst>
  </p:cSld>
  <p:clrMapOvr>
    <a:masterClrMapping/>
  </p:clrMapOvr>
  <p:transition spd="slow" advTm="41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вот, я студент. Моя мечта сбылась-я на пути к профессии врача!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484" y="1837114"/>
            <a:ext cx="5669280" cy="4688378"/>
          </a:xfrm>
        </p:spPr>
      </p:pic>
    </p:spTree>
    <p:extLst>
      <p:ext uri="{BB962C8B-B14F-4D97-AF65-F5344CB8AC3E}">
        <p14:creationId xmlns:p14="http://schemas.microsoft.com/office/powerpoint/2010/main" val="2021645414"/>
      </p:ext>
    </p:extLst>
  </p:cSld>
  <p:clrMapOvr>
    <a:masterClrMapping/>
  </p:clrMapOvr>
  <p:transition spd="slow" advTm="1395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Студенческая жизнь увлекла в свой водоворот!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91" y="1820487"/>
            <a:ext cx="5507441" cy="4547062"/>
          </a:xfrm>
        </p:spPr>
      </p:pic>
    </p:spTree>
    <p:extLst>
      <p:ext uri="{BB962C8B-B14F-4D97-AF65-F5344CB8AC3E}">
        <p14:creationId xmlns:p14="http://schemas.microsoft.com/office/powerpoint/2010/main" val="3481111898"/>
      </p:ext>
    </p:extLst>
  </p:cSld>
  <p:clrMapOvr>
    <a:masterClrMapping/>
  </p:clrMapOvr>
  <p:transition spd="slow" advTm="522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Учась в колледже, я не мог быть вне общественной жизни. Я участвовал и участвую во всех мероприятиях родного колледжа.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8474042"/>
      </p:ext>
    </p:extLst>
  </p:cSld>
  <p:clrMapOvr>
    <a:masterClrMapping/>
  </p:clrMapOvr>
  <p:transition spd="slow" advTm="41388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вот…….я в процессе…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19" y="2200101"/>
            <a:ext cx="5336771" cy="4466705"/>
          </a:xfrm>
        </p:spPr>
      </p:pic>
    </p:spTree>
    <p:extLst>
      <p:ext uri="{BB962C8B-B14F-4D97-AF65-F5344CB8AC3E}">
        <p14:creationId xmlns:p14="http://schemas.microsoft.com/office/powerpoint/2010/main" val="3529641261"/>
      </p:ext>
    </p:extLst>
  </p:cSld>
  <p:clrMapOvr>
    <a:masterClrMapping/>
  </p:clrMapOvr>
  <p:transition spd="slow" advTm="3756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Общественная жизнь это не только музыка и танцы, но и спорт. Я играл в футбол в полупрофессиональной лиге. Выиграл в номинации на лучший гол тура.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5899124"/>
      </p:ext>
    </p:extLst>
  </p:cSld>
  <p:clrMapOvr>
    <a:masterClrMapping/>
  </p:clrMapOvr>
  <p:transition spd="slow" advTm="16058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12" y="864523"/>
            <a:ext cx="4754188" cy="55449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12" y="835428"/>
            <a:ext cx="4508963" cy="56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25108"/>
      </p:ext>
    </p:extLst>
  </p:cSld>
  <p:clrMapOvr>
    <a:masterClrMapping/>
  </p:clrMapOvr>
  <p:transition spd="slow" advTm="3793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209</TotalTime>
  <Words>360</Words>
  <Application>Microsoft Office PowerPoint</Application>
  <PresentationFormat>Широкоэкранный</PresentationFormat>
  <Paragraphs>25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Wingdings 3</vt:lpstr>
      <vt:lpstr>Легкий дым</vt:lpstr>
      <vt:lpstr>Северо –Осетинский медицинский колледж</vt:lpstr>
      <vt:lpstr>Конкурс «Студент года»</vt:lpstr>
      <vt:lpstr>Начало пути. </vt:lpstr>
      <vt:lpstr>И вот, я студент. Моя мечта сбылась-я на пути к профессии врача!</vt:lpstr>
      <vt:lpstr>Студенческая жизнь увлекла в свой водоворот!</vt:lpstr>
      <vt:lpstr>Учась в колледже, я не мог быть вне общественной жизни. Я участвовал и участвую во всех мероприятиях родного колледжа.</vt:lpstr>
      <vt:lpstr>И вот…….я в процессе…</vt:lpstr>
      <vt:lpstr>Общественная жизнь это не только музыка и танцы, но и спорт. Я играл в футбол в полупрофессиональной лиге. Выиграл в номинации на лучший гол тура.</vt:lpstr>
      <vt:lpstr>Презентация PowerPoint</vt:lpstr>
      <vt:lpstr>Участие в Бессмертном полку я считаю своим долгом перед моим дедом, прошедшим всю войну и перед молодым братом моего другого деда , погибшем совсем юным. Мы нашли его через 70 лет после Победы и съездили в Венгрию на его могилу.</vt:lpstr>
      <vt:lpstr>И вот вызов делает серьезная беда, которая пришла в мой город, в мой дом…covid-19</vt:lpstr>
      <vt:lpstr>Волонтеры на передовой</vt:lpstr>
      <vt:lpstr>В редкие минуты отдыха…</vt:lpstr>
      <vt:lpstr>В красную зону…</vt:lpstr>
      <vt:lpstr>Связь с родственниками тоже осуществляли волонтеры.</vt:lpstr>
      <vt:lpstr>Я нужен, я помогаю людям и это главное!</vt:lpstr>
      <vt:lpstr>Мы были одной командой…</vt:lpstr>
      <vt:lpstr>Главный врач Олег Томеев на планерке с волонтерами.</vt:lpstr>
      <vt:lpstr>В процессе…</vt:lpstr>
      <vt:lpstr>Результат…</vt:lpstr>
      <vt:lpstr>Презентация PowerPoint</vt:lpstr>
      <vt:lpstr>Презентация PowerPoint</vt:lpstr>
      <vt:lpstr>Презентация PowerPoint</vt:lpstr>
      <vt:lpstr>Я не знаю, что увлечет меня завтра, а сегодня мне нравится писать и исполнять свои треки.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Северо –Осетинский медицинский колледж</dc:title>
  <dc:creator>Пользователь</dc:creator>
  <cp:lastModifiedBy>kompYOUter</cp:lastModifiedBy>
  <cp:revision>25</cp:revision>
  <dcterms:created xsi:type="dcterms:W3CDTF">2020-09-29T12:36:55Z</dcterms:created>
  <dcterms:modified xsi:type="dcterms:W3CDTF">2020-12-08T16:09:06Z</dcterms:modified>
</cp:coreProperties>
</file>