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9440" y="680311"/>
            <a:ext cx="10363200" cy="85920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AD4E07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1900" y="1596541"/>
            <a:ext cx="85344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90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05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863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13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0310"/>
            <a:ext cx="10972800" cy="91623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D4E07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494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73" y="274638"/>
            <a:ext cx="9354927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D4E07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7473" y="1443836"/>
            <a:ext cx="9354927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78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496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11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620" y="527605"/>
            <a:ext cx="109728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D4E07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6802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326665"/>
            <a:ext cx="5386917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6802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26665"/>
            <a:ext cx="5389033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29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339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43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45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F6629-6941-4BDD-A81C-9F9336AC7821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E14EC-45E9-4183-9F74-444B0DBFF5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10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BA78DB-BCB5-4A4C-88CF-B0C6EED0AA14}"/>
              </a:ext>
            </a:extLst>
          </p:cNvPr>
          <p:cNvSpPr txBox="1"/>
          <p:nvPr/>
        </p:nvSpPr>
        <p:spPr>
          <a:xfrm>
            <a:off x="0" y="766909"/>
            <a:ext cx="12192000" cy="6091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4003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b="1" cap="al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b="1" cap="al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«Северо-Осетинский медицинский колледж»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b="1" cap="al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Министерства здравоохранения РСО-Алания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800" b="1" cap="al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3000" b="1" cap="al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ДОКЛАД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b="1" cap="al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тему: </a:t>
            </a:r>
            <a:r>
              <a:rPr lang="ru-RU" sz="3000" b="1" i="1" cap="al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Самообразование преподавателя СПО, как залог повышения качества образования»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50000"/>
              </a:lnSpc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Подготовила преподаватель: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50000"/>
              </a:lnSpc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Абаева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Л.С.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Владикавказ 2021 г.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Описание: Описание: Описание: 20180208_151159">
            <a:extLst>
              <a:ext uri="{FF2B5EF4-FFF2-40B4-BE49-F238E27FC236}">
                <a16:creationId xmlns:a16="http://schemas.microsoft.com/office/drawing/2014/main" id="{649069E4-B619-41C8-A653-DFBAE1D66A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631" y="0"/>
            <a:ext cx="1132346" cy="1184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7017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D0BA3D-6ABA-4F00-85DE-B2E63FA1735A}"/>
              </a:ext>
            </a:extLst>
          </p:cNvPr>
          <p:cNvSpPr txBox="1"/>
          <p:nvPr/>
        </p:nvSpPr>
        <p:spPr>
          <a:xfrm>
            <a:off x="101599" y="0"/>
            <a:ext cx="5808133" cy="21356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  <a:tabLst>
                <a:tab pos="450215" algn="l"/>
              </a:tabLst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Никогда не прекращайте вашей самообразовательной работы и не забывайте, что, сколько бы вы ни учились, сколько бы вы ни знали, знанию и образованию нет ни границ, ни пределов»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1000"/>
              </a:spcAft>
              <a:tabLst>
                <a:tab pos="45021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Николай Александрович Рубакин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50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D21C35-63F2-41D6-B465-E7C03CEAA6F4}"/>
              </a:ext>
            </a:extLst>
          </p:cNvPr>
          <p:cNvSpPr txBox="1"/>
          <p:nvPr/>
        </p:nvSpPr>
        <p:spPr>
          <a:xfrm>
            <a:off x="6282268" y="4557526"/>
            <a:ext cx="5909731" cy="18381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«Научить чему-то новому, полезному и интересному может только тот педагог, который сам всю жизнь учится»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50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Василий Александрович  Сухомлинский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D175C34-E44C-4F60-94BF-C3E4854F32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86" y="1646853"/>
            <a:ext cx="6298355" cy="477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1C239E7-B6FE-48DA-8DC0-0E7A0F586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269" y="194373"/>
            <a:ext cx="5842845" cy="4382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676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4083FA05-9B06-4477-9B9E-04B390EB4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-16933"/>
            <a:ext cx="9166578" cy="6874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807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CC7DC7-19A7-4AE6-A457-400E6885C754}"/>
              </a:ext>
            </a:extLst>
          </p:cNvPr>
          <p:cNvSpPr txBox="1"/>
          <p:nvPr/>
        </p:nvSpPr>
        <p:spPr>
          <a:xfrm>
            <a:off x="508000" y="-113441"/>
            <a:ext cx="11684000" cy="463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Преподаватель может совершенствовать свой педагогический опыт по различным направлениям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5F8AFFE-D1DE-456B-A1DF-FCEBF4224D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437" y="349956"/>
            <a:ext cx="2709344" cy="6482167"/>
          </a:xfrm>
          <a:prstGeom prst="rect">
            <a:avLst/>
          </a:prstGeom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3A2D48A7-5C66-4E69-8069-A433952AB884}"/>
              </a:ext>
            </a:extLst>
          </p:cNvPr>
          <p:cNvSpPr/>
          <p:nvPr/>
        </p:nvSpPr>
        <p:spPr>
          <a:xfrm>
            <a:off x="508000" y="362657"/>
            <a:ext cx="3917243" cy="23466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профессиональной сфере </a:t>
            </a:r>
            <a:endParaRPr lang="ru-RU" sz="2400" dirty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3737A552-FB94-469F-A49E-CE355A41EDFD}"/>
              </a:ext>
            </a:extLst>
          </p:cNvPr>
          <p:cNvSpPr/>
          <p:nvPr/>
        </p:nvSpPr>
        <p:spPr>
          <a:xfrm>
            <a:off x="7823211" y="373949"/>
            <a:ext cx="3996262" cy="2480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области методики преподавания </a:t>
            </a:r>
            <a:endParaRPr lang="ru-RU" sz="2400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72AEF1C4-AC76-4476-8FE6-2A9C45C35AA5}"/>
              </a:ext>
            </a:extLst>
          </p:cNvPr>
          <p:cNvSpPr/>
          <p:nvPr/>
        </p:nvSpPr>
        <p:spPr>
          <a:xfrm>
            <a:off x="7823211" y="3958164"/>
            <a:ext cx="4176889" cy="2390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сфере педагогической психологии </a:t>
            </a:r>
            <a:endParaRPr lang="ru-RU" sz="2400" dirty="0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E60678E7-1874-4A33-AAE6-5C1CD00CE076}"/>
              </a:ext>
            </a:extLst>
          </p:cNvPr>
          <p:cNvSpPr/>
          <p:nvPr/>
        </p:nvSpPr>
        <p:spPr>
          <a:xfrm>
            <a:off x="282216" y="4104921"/>
            <a:ext cx="3872095" cy="23904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области расширения кругозора </a:t>
            </a:r>
            <a:endParaRPr lang="ru-RU" sz="2400" dirty="0"/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F9E74282-CF26-4D92-9CA7-E8CC89394B57}"/>
              </a:ext>
            </a:extLst>
          </p:cNvPr>
          <p:cNvCxnSpPr/>
          <p:nvPr/>
        </p:nvCxnSpPr>
        <p:spPr>
          <a:xfrm flipV="1">
            <a:off x="7382944" y="1806222"/>
            <a:ext cx="440267" cy="191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0238AB5B-E68D-49EB-BBF5-9FD092B9AA8B}"/>
              </a:ext>
            </a:extLst>
          </p:cNvPr>
          <p:cNvCxnSpPr/>
          <p:nvPr/>
        </p:nvCxnSpPr>
        <p:spPr>
          <a:xfrm flipH="1" flipV="1">
            <a:off x="4549422" y="1535995"/>
            <a:ext cx="124178" cy="779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3FF53700-4F03-454A-B342-A43062174080}"/>
              </a:ext>
            </a:extLst>
          </p:cNvPr>
          <p:cNvCxnSpPr/>
          <p:nvPr/>
        </p:nvCxnSpPr>
        <p:spPr>
          <a:xfrm flipH="1">
            <a:off x="4425243" y="4809067"/>
            <a:ext cx="496713" cy="3443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9933D6C0-C985-45C0-87F9-38E99E009068}"/>
              </a:ext>
            </a:extLst>
          </p:cNvPr>
          <p:cNvCxnSpPr>
            <a:cxnSpLocks/>
          </p:cNvCxnSpPr>
          <p:nvPr/>
        </p:nvCxnSpPr>
        <p:spPr>
          <a:xfrm>
            <a:off x="7010400" y="4696178"/>
            <a:ext cx="530575" cy="457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8826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963E2D79-0E25-4972-A24B-A7FC7EFD1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9" y="-8467"/>
            <a:ext cx="9155289" cy="686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144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9BD9F9-60DD-4F9C-9511-6C75C05DC13A}"/>
              </a:ext>
            </a:extLst>
          </p:cNvPr>
          <p:cNvSpPr txBox="1"/>
          <p:nvPr/>
        </p:nvSpPr>
        <p:spPr>
          <a:xfrm>
            <a:off x="3409244" y="2782669"/>
            <a:ext cx="50846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999851488"/>
      </p:ext>
    </p:extLst>
  </p:cSld>
  <p:clrMapOvr>
    <a:masterClrMapping/>
  </p:clrMapOvr>
</p:sld>
</file>

<file path=ppt/theme/theme1.xml><?xml version="1.0" encoding="utf-8"?>
<a:theme xmlns:a="http://schemas.openxmlformats.org/drawingml/2006/main" name="Persikovye-rozy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Persikovye-rozy</Template>
  <TotalTime>41</TotalTime>
  <Words>133</Words>
  <Application>Microsoft Office PowerPoint</Application>
  <PresentationFormat>Широкоэкранный</PresentationFormat>
  <Paragraphs>21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Persikovye-rozy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Альбина Караева</dc:creator>
  <cp:lastModifiedBy>Альбина Караева</cp:lastModifiedBy>
  <cp:revision>16</cp:revision>
  <dcterms:created xsi:type="dcterms:W3CDTF">2021-12-16T07:24:24Z</dcterms:created>
  <dcterms:modified xsi:type="dcterms:W3CDTF">2021-12-16T08:06:05Z</dcterms:modified>
</cp:coreProperties>
</file>