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  <p:sldId id="260" r:id="rId9"/>
    <p:sldId id="268" r:id="rId10"/>
  </p:sldIdLst>
  <p:sldSz cx="12192000" cy="6858000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964CE7-4BFB-4450-B908-FED3275588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AC5D6A-4DE8-40E4-9B9D-A54D6D30AB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80E961-A811-44D0-ABCF-F3B6B15FB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538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738EB6A-A7D8-47DF-96AB-904569E227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FE8BF5E-D7AE-4F17-8A3A-24C0B49FFD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0B0AE2-8C14-4CCA-B4DE-2DA36BB17B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69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81C157-C2D1-4B3B-BC05-F9390739A0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577036-97BD-4AA6-A004-F2C234A17C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9129AC-0872-4269-A59C-7A52DED53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257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423C42-51F3-48EC-BA82-C0EE3791D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7FBA67-4912-4735-8DF8-E9643EFBD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7D929E-E255-4923-8087-B0BE70DCF2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92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ADD3CB-6683-427E-B60E-2055E38450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FFA69-8C88-40B7-A97E-FA0E92BEDE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D3F855-C276-4CE0-B2DE-A222EF779B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59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6FB58E-5C82-4176-98D6-1783DEBED9B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F9080A-5D1A-4065-AE2B-FACE1437E8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0D3E5F-F38D-4873-81DF-B4AE779D07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879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05D2E6-AABD-41F2-BD4C-9F3AC2E6FD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F8F116B-A25F-4F4E-9D3F-C776C56C74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FC97E9A-E9DA-42C8-A4DD-1569C2D37A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73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439C16B-E2F3-43E4-ACAF-90354ABD2F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62AB711-3619-4D34-8C40-0E7D72F4C9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8F9642-8F14-4A49-B19F-DF89981AAB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69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0F691C8-F3E2-4024-9B76-87B359AF5EB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A93D81B-3BB0-4A95-9E65-8636F9E61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AAA9DF-D1B7-4CE6-BF6B-4043F30BA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338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D1F2CE-BAB1-42C7-A814-D5F7B22DA9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960B45-F976-4F8B-9736-144D56D06A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8D95EB-2865-4BD2-94FA-2B9C8C843F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608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B9DCDD-EC53-4C64-BFF2-47796AAA51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56A7A2-F641-4E31-9800-DAC6ABA471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5E80D-15EE-4CB0-BF5C-FDF0098170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30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CD43E1F-A4D2-47FD-AD51-81BF162550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C133F95-091C-459E-8BA8-CC0AF8DF6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/>
              <a:t>Haga clic para modificar el estilo de texto del patrón</a:t>
            </a:r>
          </a:p>
          <a:p>
            <a:pPr lvl="1"/>
            <a:r>
              <a:rPr lang="es-ES" altLang="ru-RU"/>
              <a:t>Segundo nivel</a:t>
            </a:r>
          </a:p>
          <a:p>
            <a:pPr lvl="2"/>
            <a:r>
              <a:rPr lang="es-ES" altLang="ru-RU"/>
              <a:t>Tercer nivel</a:t>
            </a:r>
          </a:p>
          <a:p>
            <a:pPr lvl="3"/>
            <a:r>
              <a:rPr lang="es-ES" altLang="ru-RU"/>
              <a:t>Cuarto nivel</a:t>
            </a:r>
          </a:p>
          <a:p>
            <a:pPr lvl="4"/>
            <a:r>
              <a:rPr lang="es-ES" altLang="ru-RU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36778AA-6C4C-4849-8DBA-C2D16B0BA4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682DE72C-4A38-4A97-9A44-3394881A97DA}" type="datetimeFigureOut">
              <a:rPr lang="ru-RU" smtClean="0"/>
              <a:t>22.12.2021</a:t>
            </a:fld>
            <a:endParaRPr 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46B812F-DC18-4AA2-A01F-653F6BFD59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25FB79-00D5-4E0E-9E26-4F24DEFA808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86FB1F0-266D-43A4-BAAC-69802955A4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6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8B11D-2F20-4732-AC61-60F7DFC614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6907" y="3635463"/>
            <a:ext cx="91440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500"/>
              </a:spcAft>
            </a:pPr>
            <a:r>
              <a:rPr lang="ru-RU" sz="3100" b="1" kern="1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Доклад </a:t>
            </a:r>
            <a:br>
              <a:rPr lang="ru-RU" sz="1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700" kern="1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тему: </a:t>
            </a:r>
            <a:r>
              <a:rPr lang="ru-RU" sz="2700" b="1" kern="1800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Работа над методической проблемой колледжа «Инновационное обеспечение профессиональной деятельности преподавателя колледжа».</a:t>
            </a:r>
            <a:br>
              <a:rPr lang="ru-RU" sz="2700" b="1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b="1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2F5E87-5B22-4302-B1F0-A03B0644D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99289" y="5050270"/>
            <a:ext cx="6592711" cy="1655762"/>
          </a:xfrm>
        </p:spPr>
        <p:txBody>
          <a:bodyPr/>
          <a:lstStyle/>
          <a:p>
            <a:r>
              <a:rPr lang="ru-RU" dirty="0">
                <a:solidFill>
                  <a:schemeClr val="accent3"/>
                </a:solidFill>
              </a:rPr>
              <a:t>Докладчик: ст. методист, к.б.н., Караева А.М.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7839D-5256-4788-8975-0EB88BC6DC0D}"/>
              </a:ext>
            </a:extLst>
          </p:cNvPr>
          <p:cNvSpPr txBox="1"/>
          <p:nvPr/>
        </p:nvSpPr>
        <p:spPr>
          <a:xfrm>
            <a:off x="5238044" y="6118578"/>
            <a:ext cx="2321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</a:rPr>
              <a:t>Владикавказ, 2021г.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DF6A2C-B6BD-4CD1-99C5-F96FB1466172}"/>
              </a:ext>
            </a:extLst>
          </p:cNvPr>
          <p:cNvSpPr txBox="1"/>
          <p:nvPr/>
        </p:nvSpPr>
        <p:spPr>
          <a:xfrm>
            <a:off x="2404532" y="0"/>
            <a:ext cx="7936089" cy="2674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tabLst>
                <a:tab pos="2400300" algn="l"/>
              </a:tabLst>
            </a:pPr>
            <a:r>
              <a:rPr lang="ru-RU" sz="1800" b="1" cap="all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2400300" algn="l"/>
              </a:tabLst>
            </a:pPr>
            <a:r>
              <a:rPr lang="ru-RU" sz="1800" b="1" cap="all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b="1" cap="all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b="1" cap="all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b="1" cap="all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профессиональное образовательное учреждение</a:t>
            </a:r>
            <a:endParaRPr lang="ru-RU" sz="1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b="1" cap="all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«Северо-Осетинский медицинский колледж»</a:t>
            </a:r>
            <a:endParaRPr lang="ru-RU" sz="1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b="1" cap="all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Министерства здравоохранения РСО-Алания</a:t>
            </a:r>
            <a:endParaRPr lang="ru-RU" sz="1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b="1" cap="all" dirty="0">
                <a:solidFill>
                  <a:schemeClr val="accent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solidFill>
                <a:schemeClr val="accent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 descr="Описание: Описание: Описание: 20180208_151159">
            <a:extLst>
              <a:ext uri="{FF2B5EF4-FFF2-40B4-BE49-F238E27FC236}">
                <a16:creationId xmlns:a16="http://schemas.microsoft.com/office/drawing/2014/main" id="{455E3A6A-A8FC-4198-95FF-B4D83FEB29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289" y="-10910"/>
            <a:ext cx="1068070" cy="1117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929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2A928A5-2F4A-4606-8AD3-AF29AE8CA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45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3884614A-7892-4C92-94EA-A392FDDBB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460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7972BF4-6181-40E0-9FF5-82FD5492C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4052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8175D420-3FC7-413F-B1FD-591E34106B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071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A3D4E9D4-A317-44A1-999C-21D2C08C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343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391033C-1A79-4220-B349-2A5F8DF8D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0"/>
            <a:ext cx="100774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934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C57E865A-0F08-4020-97BD-01605659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91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533BCF-84CF-4569-A6CD-BC25A96843F3}"/>
              </a:ext>
            </a:extLst>
          </p:cNvPr>
          <p:cNvSpPr txBox="1"/>
          <p:nvPr/>
        </p:nvSpPr>
        <p:spPr>
          <a:xfrm>
            <a:off x="4030134" y="2607733"/>
            <a:ext cx="54956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accent3"/>
                </a:solidFill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23318739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Informacionnye-tehnologii</Template>
  <TotalTime>1146</TotalTime>
  <Words>62</Words>
  <Application>Microsoft Office PowerPoint</Application>
  <PresentationFormat>Широкоэкранный</PresentationFormat>
  <Paragraphs>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Diseño predeterminado</vt:lpstr>
      <vt:lpstr>Доклад  на тему: Работа над методической проблемой колледжа «Инновационное обеспечение профессиональной деятельности преподавателя колледжа».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на тему: Работа над методической проблемой колледжа «Инновационное обеспечение профессиональной деятельности преподавателя колледжа». </dc:title>
  <dc:creator>Альбина Караева</dc:creator>
  <cp:lastModifiedBy>Альбина Караева</cp:lastModifiedBy>
  <cp:revision>15</cp:revision>
  <dcterms:created xsi:type="dcterms:W3CDTF">2021-12-16T12:36:00Z</dcterms:created>
  <dcterms:modified xsi:type="dcterms:W3CDTF">2021-12-22T06:56:46Z</dcterms:modified>
</cp:coreProperties>
</file>