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69" r:id="rId14"/>
    <p:sldId id="273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41F45B-1889-4441-BE30-32041B06A2F8}" v="40" dt="2022-03-28T10:22:05.653"/>
    <p1510:client id="{BA34B491-456D-4A01-A983-93B1632DAF56}" v="395" dt="2022-03-28T10:11:05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18233-0C3B-4586-AFB4-A2897919B4A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779809-DB4D-4C88-9EDE-4D2C10EC6E4C}">
      <dgm:prSet/>
      <dgm:spPr/>
      <dgm:t>
        <a:bodyPr/>
        <a:lstStyle/>
        <a:p>
          <a:r>
            <a:rPr lang="ru-RU" dirty="0"/>
            <a:t>-  раскрыть понятие социально-профессионального становления студентов; </a:t>
          </a:r>
          <a:endParaRPr lang="en-US" dirty="0"/>
        </a:p>
      </dgm:t>
    </dgm:pt>
    <dgm:pt modelId="{9CBBEC4B-E033-41E9-AB89-0B23C3A93087}" type="parTrans" cxnId="{BD05CD5B-E3A2-4563-953E-70750754203E}">
      <dgm:prSet/>
      <dgm:spPr/>
      <dgm:t>
        <a:bodyPr/>
        <a:lstStyle/>
        <a:p>
          <a:endParaRPr lang="en-US"/>
        </a:p>
      </dgm:t>
    </dgm:pt>
    <dgm:pt modelId="{25A679FD-273B-4435-BB42-34E521FA8D10}" type="sibTrans" cxnId="{BD05CD5B-E3A2-4563-953E-70750754203E}">
      <dgm:prSet/>
      <dgm:spPr/>
      <dgm:t>
        <a:bodyPr/>
        <a:lstStyle/>
        <a:p>
          <a:endParaRPr lang="en-US"/>
        </a:p>
      </dgm:t>
    </dgm:pt>
    <dgm:pt modelId="{F8CE1299-1B42-4B8B-B833-02C2F0A0F600}">
      <dgm:prSet/>
      <dgm:spPr/>
      <dgm:t>
        <a:bodyPr/>
        <a:lstStyle/>
        <a:p>
          <a:r>
            <a:rPr lang="ru-RU" dirty="0"/>
            <a:t>-  рассмотреть технологии профессионального воспитания; </a:t>
          </a:r>
          <a:endParaRPr lang="en-US" dirty="0"/>
        </a:p>
      </dgm:t>
    </dgm:pt>
    <dgm:pt modelId="{DEB53C9B-E2CA-43FA-A6C2-FB8DAD833E8C}" type="parTrans" cxnId="{EC9C219E-DD74-4BBF-9508-5516AB253A34}">
      <dgm:prSet/>
      <dgm:spPr/>
      <dgm:t>
        <a:bodyPr/>
        <a:lstStyle/>
        <a:p>
          <a:endParaRPr lang="en-US"/>
        </a:p>
      </dgm:t>
    </dgm:pt>
    <dgm:pt modelId="{1EC726D7-6630-4DEA-A210-136855502586}" type="sibTrans" cxnId="{EC9C219E-DD74-4BBF-9508-5516AB253A34}">
      <dgm:prSet/>
      <dgm:spPr/>
      <dgm:t>
        <a:bodyPr/>
        <a:lstStyle/>
        <a:p>
          <a:endParaRPr lang="en-US"/>
        </a:p>
      </dgm:t>
    </dgm:pt>
    <dgm:pt modelId="{C046F962-BAED-41FA-88F4-B2612EBBE4E2}">
      <dgm:prSet/>
      <dgm:spPr/>
      <dgm:t>
        <a:bodyPr/>
        <a:lstStyle/>
        <a:p>
          <a:r>
            <a:rPr lang="ru-RU"/>
            <a:t>- определить цели и задачи профессионального воспитания в медицинском колледже; </a:t>
          </a:r>
          <a:endParaRPr lang="en-US"/>
        </a:p>
      </dgm:t>
    </dgm:pt>
    <dgm:pt modelId="{76D721D3-0047-46ED-8FC1-B24F95638525}" type="parTrans" cxnId="{168C7272-E143-4944-8334-ACCDEE717E0B}">
      <dgm:prSet/>
      <dgm:spPr/>
      <dgm:t>
        <a:bodyPr/>
        <a:lstStyle/>
        <a:p>
          <a:endParaRPr lang="en-US"/>
        </a:p>
      </dgm:t>
    </dgm:pt>
    <dgm:pt modelId="{600FD52E-A7C8-4E18-BE03-BB33D12ADE89}" type="sibTrans" cxnId="{168C7272-E143-4944-8334-ACCDEE717E0B}">
      <dgm:prSet/>
      <dgm:spPr/>
      <dgm:t>
        <a:bodyPr/>
        <a:lstStyle/>
        <a:p>
          <a:endParaRPr lang="en-US"/>
        </a:p>
      </dgm:t>
    </dgm:pt>
    <dgm:pt modelId="{761D7AAA-B0A1-49CC-A282-B4E25F9BEDC8}">
      <dgm:prSet/>
      <dgm:spPr/>
      <dgm:t>
        <a:bodyPr/>
        <a:lstStyle/>
        <a:p>
          <a:r>
            <a:rPr lang="ru-RU"/>
            <a:t>- рассмотреть концепцию профессионального воспитания и её составляющие; </a:t>
          </a:r>
          <a:endParaRPr lang="en-US"/>
        </a:p>
      </dgm:t>
    </dgm:pt>
    <dgm:pt modelId="{F88A72D4-1977-412E-80FF-A2114884B2D4}" type="parTrans" cxnId="{4EE5EF4B-87C8-4FD2-BF78-A6DE92255E00}">
      <dgm:prSet/>
      <dgm:spPr/>
      <dgm:t>
        <a:bodyPr/>
        <a:lstStyle/>
        <a:p>
          <a:endParaRPr lang="en-US"/>
        </a:p>
      </dgm:t>
    </dgm:pt>
    <dgm:pt modelId="{588692B0-B8A1-442A-B64D-AD18AFA105CD}" type="sibTrans" cxnId="{4EE5EF4B-87C8-4FD2-BF78-A6DE92255E00}">
      <dgm:prSet/>
      <dgm:spPr/>
      <dgm:t>
        <a:bodyPr/>
        <a:lstStyle/>
        <a:p>
          <a:endParaRPr lang="en-US"/>
        </a:p>
      </dgm:t>
    </dgm:pt>
    <dgm:pt modelId="{92EC30EC-82B6-4547-801B-93137BBA800E}">
      <dgm:prSet/>
      <dgm:spPr/>
      <dgm:t>
        <a:bodyPr/>
        <a:lstStyle/>
        <a:p>
          <a:r>
            <a:rPr lang="ru-RU"/>
            <a:t>- определить программу повышения эффективности профессионального воспитания.</a:t>
          </a:r>
          <a:endParaRPr lang="en-US"/>
        </a:p>
      </dgm:t>
    </dgm:pt>
    <dgm:pt modelId="{FC0B4840-4E7D-4304-B9EE-1AEAB4B00AA3}" type="parTrans" cxnId="{02425EF9-0F51-473A-BD69-F4F36168216C}">
      <dgm:prSet/>
      <dgm:spPr/>
      <dgm:t>
        <a:bodyPr/>
        <a:lstStyle/>
        <a:p>
          <a:endParaRPr lang="en-US"/>
        </a:p>
      </dgm:t>
    </dgm:pt>
    <dgm:pt modelId="{D3D3957A-F364-451C-BCBC-28751A1AADC5}" type="sibTrans" cxnId="{02425EF9-0F51-473A-BD69-F4F36168216C}">
      <dgm:prSet/>
      <dgm:spPr/>
      <dgm:t>
        <a:bodyPr/>
        <a:lstStyle/>
        <a:p>
          <a:endParaRPr lang="en-US"/>
        </a:p>
      </dgm:t>
    </dgm:pt>
    <dgm:pt modelId="{28621F32-33A1-4B66-90D2-EFF22F97C9B5}" type="pres">
      <dgm:prSet presAssocID="{B1118233-0C3B-4586-AFB4-A2897919B4A2}" presName="vert0" presStyleCnt="0">
        <dgm:presLayoutVars>
          <dgm:dir/>
          <dgm:animOne val="branch"/>
          <dgm:animLvl val="lvl"/>
        </dgm:presLayoutVars>
      </dgm:prSet>
      <dgm:spPr/>
    </dgm:pt>
    <dgm:pt modelId="{5ADAE202-0FAE-4899-BB18-8C08B144AB32}" type="pres">
      <dgm:prSet presAssocID="{DB779809-DB4D-4C88-9EDE-4D2C10EC6E4C}" presName="thickLine" presStyleLbl="alignNode1" presStyleIdx="0" presStyleCnt="5"/>
      <dgm:spPr/>
    </dgm:pt>
    <dgm:pt modelId="{37213996-68E3-48DA-A7A8-17CEDA9F6E6D}" type="pres">
      <dgm:prSet presAssocID="{DB779809-DB4D-4C88-9EDE-4D2C10EC6E4C}" presName="horz1" presStyleCnt="0"/>
      <dgm:spPr/>
    </dgm:pt>
    <dgm:pt modelId="{7B7B818B-CE5A-454A-A52F-9535F38E1BB1}" type="pres">
      <dgm:prSet presAssocID="{DB779809-DB4D-4C88-9EDE-4D2C10EC6E4C}" presName="tx1" presStyleLbl="revTx" presStyleIdx="0" presStyleCnt="5"/>
      <dgm:spPr/>
    </dgm:pt>
    <dgm:pt modelId="{4B401823-2567-4657-807A-9497477640F5}" type="pres">
      <dgm:prSet presAssocID="{DB779809-DB4D-4C88-9EDE-4D2C10EC6E4C}" presName="vert1" presStyleCnt="0"/>
      <dgm:spPr/>
    </dgm:pt>
    <dgm:pt modelId="{53CBEFF1-6193-4371-8A6B-9831477A6FA5}" type="pres">
      <dgm:prSet presAssocID="{F8CE1299-1B42-4B8B-B833-02C2F0A0F600}" presName="thickLine" presStyleLbl="alignNode1" presStyleIdx="1" presStyleCnt="5"/>
      <dgm:spPr/>
    </dgm:pt>
    <dgm:pt modelId="{3D861518-7495-4F6C-90EF-17C85D0B35B9}" type="pres">
      <dgm:prSet presAssocID="{F8CE1299-1B42-4B8B-B833-02C2F0A0F600}" presName="horz1" presStyleCnt="0"/>
      <dgm:spPr/>
    </dgm:pt>
    <dgm:pt modelId="{996224F3-CA38-4CFE-9396-B6AC1AA2AD52}" type="pres">
      <dgm:prSet presAssocID="{F8CE1299-1B42-4B8B-B833-02C2F0A0F600}" presName="tx1" presStyleLbl="revTx" presStyleIdx="1" presStyleCnt="5"/>
      <dgm:spPr/>
    </dgm:pt>
    <dgm:pt modelId="{8AF1A8AC-A213-4D68-845A-C152D45C7D02}" type="pres">
      <dgm:prSet presAssocID="{F8CE1299-1B42-4B8B-B833-02C2F0A0F600}" presName="vert1" presStyleCnt="0"/>
      <dgm:spPr/>
    </dgm:pt>
    <dgm:pt modelId="{F0C80467-9B13-4068-A1A1-028EE118ADFF}" type="pres">
      <dgm:prSet presAssocID="{C046F962-BAED-41FA-88F4-B2612EBBE4E2}" presName="thickLine" presStyleLbl="alignNode1" presStyleIdx="2" presStyleCnt="5"/>
      <dgm:spPr/>
    </dgm:pt>
    <dgm:pt modelId="{9EC10728-D450-4419-AB45-4813B3779815}" type="pres">
      <dgm:prSet presAssocID="{C046F962-BAED-41FA-88F4-B2612EBBE4E2}" presName="horz1" presStyleCnt="0"/>
      <dgm:spPr/>
    </dgm:pt>
    <dgm:pt modelId="{A12113E9-9BE1-4B16-9ED8-52B60D798FF5}" type="pres">
      <dgm:prSet presAssocID="{C046F962-BAED-41FA-88F4-B2612EBBE4E2}" presName="tx1" presStyleLbl="revTx" presStyleIdx="2" presStyleCnt="5"/>
      <dgm:spPr/>
    </dgm:pt>
    <dgm:pt modelId="{9CA58B85-63C3-402F-85E2-FEFC128C4FBE}" type="pres">
      <dgm:prSet presAssocID="{C046F962-BAED-41FA-88F4-B2612EBBE4E2}" presName="vert1" presStyleCnt="0"/>
      <dgm:spPr/>
    </dgm:pt>
    <dgm:pt modelId="{2A064348-E780-49BA-AA05-1B14DF1D6D52}" type="pres">
      <dgm:prSet presAssocID="{761D7AAA-B0A1-49CC-A282-B4E25F9BEDC8}" presName="thickLine" presStyleLbl="alignNode1" presStyleIdx="3" presStyleCnt="5"/>
      <dgm:spPr/>
    </dgm:pt>
    <dgm:pt modelId="{42B594D9-4AAD-4E73-8939-37CA0741D801}" type="pres">
      <dgm:prSet presAssocID="{761D7AAA-B0A1-49CC-A282-B4E25F9BEDC8}" presName="horz1" presStyleCnt="0"/>
      <dgm:spPr/>
    </dgm:pt>
    <dgm:pt modelId="{3DBCCD91-B19D-4254-845D-2DBB4262D5D5}" type="pres">
      <dgm:prSet presAssocID="{761D7AAA-B0A1-49CC-A282-B4E25F9BEDC8}" presName="tx1" presStyleLbl="revTx" presStyleIdx="3" presStyleCnt="5"/>
      <dgm:spPr/>
    </dgm:pt>
    <dgm:pt modelId="{76BB2A08-6F2A-4FF9-9E03-D2BF2F51DA3C}" type="pres">
      <dgm:prSet presAssocID="{761D7AAA-B0A1-49CC-A282-B4E25F9BEDC8}" presName="vert1" presStyleCnt="0"/>
      <dgm:spPr/>
    </dgm:pt>
    <dgm:pt modelId="{3327D9AA-60F2-4F97-930C-C39E78026F5E}" type="pres">
      <dgm:prSet presAssocID="{92EC30EC-82B6-4547-801B-93137BBA800E}" presName="thickLine" presStyleLbl="alignNode1" presStyleIdx="4" presStyleCnt="5"/>
      <dgm:spPr/>
    </dgm:pt>
    <dgm:pt modelId="{A2DFAC3A-B98A-4AFB-BCF8-B95CB3710429}" type="pres">
      <dgm:prSet presAssocID="{92EC30EC-82B6-4547-801B-93137BBA800E}" presName="horz1" presStyleCnt="0"/>
      <dgm:spPr/>
    </dgm:pt>
    <dgm:pt modelId="{73BC6C67-B8FE-4B47-88D1-FE7B0196C678}" type="pres">
      <dgm:prSet presAssocID="{92EC30EC-82B6-4547-801B-93137BBA800E}" presName="tx1" presStyleLbl="revTx" presStyleIdx="4" presStyleCnt="5"/>
      <dgm:spPr/>
    </dgm:pt>
    <dgm:pt modelId="{021BF122-6CD2-4085-A401-C5517B636092}" type="pres">
      <dgm:prSet presAssocID="{92EC30EC-82B6-4547-801B-93137BBA800E}" presName="vert1" presStyleCnt="0"/>
      <dgm:spPr/>
    </dgm:pt>
  </dgm:ptLst>
  <dgm:cxnLst>
    <dgm:cxn modelId="{F1A21F18-8B14-42D9-B9BC-CD8247C2F68E}" type="presOf" srcId="{DB779809-DB4D-4C88-9EDE-4D2C10EC6E4C}" destId="{7B7B818B-CE5A-454A-A52F-9535F38E1BB1}" srcOrd="0" destOrd="0" presId="urn:microsoft.com/office/officeart/2008/layout/LinedList"/>
    <dgm:cxn modelId="{8B3EB021-D2F5-4BC6-A530-3925D1D82C0F}" type="presOf" srcId="{761D7AAA-B0A1-49CC-A282-B4E25F9BEDC8}" destId="{3DBCCD91-B19D-4254-845D-2DBB4262D5D5}" srcOrd="0" destOrd="0" presId="urn:microsoft.com/office/officeart/2008/layout/LinedList"/>
    <dgm:cxn modelId="{9971CB37-4908-473B-99CB-3A5F67864DC8}" type="presOf" srcId="{B1118233-0C3B-4586-AFB4-A2897919B4A2}" destId="{28621F32-33A1-4B66-90D2-EFF22F97C9B5}" srcOrd="0" destOrd="0" presId="urn:microsoft.com/office/officeart/2008/layout/LinedList"/>
    <dgm:cxn modelId="{BD05CD5B-E3A2-4563-953E-70750754203E}" srcId="{B1118233-0C3B-4586-AFB4-A2897919B4A2}" destId="{DB779809-DB4D-4C88-9EDE-4D2C10EC6E4C}" srcOrd="0" destOrd="0" parTransId="{9CBBEC4B-E033-41E9-AB89-0B23C3A93087}" sibTransId="{25A679FD-273B-4435-BB42-34E521FA8D10}"/>
    <dgm:cxn modelId="{4EE5EF4B-87C8-4FD2-BF78-A6DE92255E00}" srcId="{B1118233-0C3B-4586-AFB4-A2897919B4A2}" destId="{761D7AAA-B0A1-49CC-A282-B4E25F9BEDC8}" srcOrd="3" destOrd="0" parTransId="{F88A72D4-1977-412E-80FF-A2114884B2D4}" sibTransId="{588692B0-B8A1-442A-B64D-AD18AFA105CD}"/>
    <dgm:cxn modelId="{4874784D-F32F-44BC-B1C8-8C090795B576}" type="presOf" srcId="{F8CE1299-1B42-4B8B-B833-02C2F0A0F600}" destId="{996224F3-CA38-4CFE-9396-B6AC1AA2AD52}" srcOrd="0" destOrd="0" presId="urn:microsoft.com/office/officeart/2008/layout/LinedList"/>
    <dgm:cxn modelId="{168C7272-E143-4944-8334-ACCDEE717E0B}" srcId="{B1118233-0C3B-4586-AFB4-A2897919B4A2}" destId="{C046F962-BAED-41FA-88F4-B2612EBBE4E2}" srcOrd="2" destOrd="0" parTransId="{76D721D3-0047-46ED-8FC1-B24F95638525}" sibTransId="{600FD52E-A7C8-4E18-BE03-BB33D12ADE89}"/>
    <dgm:cxn modelId="{EC9C219E-DD74-4BBF-9508-5516AB253A34}" srcId="{B1118233-0C3B-4586-AFB4-A2897919B4A2}" destId="{F8CE1299-1B42-4B8B-B833-02C2F0A0F600}" srcOrd="1" destOrd="0" parTransId="{DEB53C9B-E2CA-43FA-A6C2-FB8DAD833E8C}" sibTransId="{1EC726D7-6630-4DEA-A210-136855502586}"/>
    <dgm:cxn modelId="{D1C2BBAC-1433-4E58-B965-A26003C84CC9}" type="presOf" srcId="{92EC30EC-82B6-4547-801B-93137BBA800E}" destId="{73BC6C67-B8FE-4B47-88D1-FE7B0196C678}" srcOrd="0" destOrd="0" presId="urn:microsoft.com/office/officeart/2008/layout/LinedList"/>
    <dgm:cxn modelId="{C18A08E6-E890-4DFF-974E-995666FADFA6}" type="presOf" srcId="{C046F962-BAED-41FA-88F4-B2612EBBE4E2}" destId="{A12113E9-9BE1-4B16-9ED8-52B60D798FF5}" srcOrd="0" destOrd="0" presId="urn:microsoft.com/office/officeart/2008/layout/LinedList"/>
    <dgm:cxn modelId="{02425EF9-0F51-473A-BD69-F4F36168216C}" srcId="{B1118233-0C3B-4586-AFB4-A2897919B4A2}" destId="{92EC30EC-82B6-4547-801B-93137BBA800E}" srcOrd="4" destOrd="0" parTransId="{FC0B4840-4E7D-4304-B9EE-1AEAB4B00AA3}" sibTransId="{D3D3957A-F364-451C-BCBC-28751A1AADC5}"/>
    <dgm:cxn modelId="{A62C38D9-BFB7-4351-931C-A21142A3000E}" type="presParOf" srcId="{28621F32-33A1-4B66-90D2-EFF22F97C9B5}" destId="{5ADAE202-0FAE-4899-BB18-8C08B144AB32}" srcOrd="0" destOrd="0" presId="urn:microsoft.com/office/officeart/2008/layout/LinedList"/>
    <dgm:cxn modelId="{5008FD9E-21E9-48B5-9FBE-B32D2D21FD51}" type="presParOf" srcId="{28621F32-33A1-4B66-90D2-EFF22F97C9B5}" destId="{37213996-68E3-48DA-A7A8-17CEDA9F6E6D}" srcOrd="1" destOrd="0" presId="urn:microsoft.com/office/officeart/2008/layout/LinedList"/>
    <dgm:cxn modelId="{E108E25D-7EA2-47F1-982D-F799E77C6742}" type="presParOf" srcId="{37213996-68E3-48DA-A7A8-17CEDA9F6E6D}" destId="{7B7B818B-CE5A-454A-A52F-9535F38E1BB1}" srcOrd="0" destOrd="0" presId="urn:microsoft.com/office/officeart/2008/layout/LinedList"/>
    <dgm:cxn modelId="{C955773B-F092-48F3-8B76-DC61F8D2D2BE}" type="presParOf" srcId="{37213996-68E3-48DA-A7A8-17CEDA9F6E6D}" destId="{4B401823-2567-4657-807A-9497477640F5}" srcOrd="1" destOrd="0" presId="urn:microsoft.com/office/officeart/2008/layout/LinedList"/>
    <dgm:cxn modelId="{392DE467-0F81-4615-B659-45B9C8C12F68}" type="presParOf" srcId="{28621F32-33A1-4B66-90D2-EFF22F97C9B5}" destId="{53CBEFF1-6193-4371-8A6B-9831477A6FA5}" srcOrd="2" destOrd="0" presId="urn:microsoft.com/office/officeart/2008/layout/LinedList"/>
    <dgm:cxn modelId="{60A62C0E-42E5-4C69-9F80-9C0D88E1794A}" type="presParOf" srcId="{28621F32-33A1-4B66-90D2-EFF22F97C9B5}" destId="{3D861518-7495-4F6C-90EF-17C85D0B35B9}" srcOrd="3" destOrd="0" presId="urn:microsoft.com/office/officeart/2008/layout/LinedList"/>
    <dgm:cxn modelId="{9C88DC1D-40C2-4F99-93CA-8DDC838456BF}" type="presParOf" srcId="{3D861518-7495-4F6C-90EF-17C85D0B35B9}" destId="{996224F3-CA38-4CFE-9396-B6AC1AA2AD52}" srcOrd="0" destOrd="0" presId="urn:microsoft.com/office/officeart/2008/layout/LinedList"/>
    <dgm:cxn modelId="{6BF038CB-B7CB-476A-8C05-78D45876AB94}" type="presParOf" srcId="{3D861518-7495-4F6C-90EF-17C85D0B35B9}" destId="{8AF1A8AC-A213-4D68-845A-C152D45C7D02}" srcOrd="1" destOrd="0" presId="urn:microsoft.com/office/officeart/2008/layout/LinedList"/>
    <dgm:cxn modelId="{6CA23366-0C14-4709-B2CD-9CDB897A2FEC}" type="presParOf" srcId="{28621F32-33A1-4B66-90D2-EFF22F97C9B5}" destId="{F0C80467-9B13-4068-A1A1-028EE118ADFF}" srcOrd="4" destOrd="0" presId="urn:microsoft.com/office/officeart/2008/layout/LinedList"/>
    <dgm:cxn modelId="{2AF21172-0655-41E2-A364-360A8AA32BD3}" type="presParOf" srcId="{28621F32-33A1-4B66-90D2-EFF22F97C9B5}" destId="{9EC10728-D450-4419-AB45-4813B3779815}" srcOrd="5" destOrd="0" presId="urn:microsoft.com/office/officeart/2008/layout/LinedList"/>
    <dgm:cxn modelId="{F37600FA-68A1-4F93-AEB4-C4DB1DBA4A5B}" type="presParOf" srcId="{9EC10728-D450-4419-AB45-4813B3779815}" destId="{A12113E9-9BE1-4B16-9ED8-52B60D798FF5}" srcOrd="0" destOrd="0" presId="urn:microsoft.com/office/officeart/2008/layout/LinedList"/>
    <dgm:cxn modelId="{C65D5054-FB52-44A6-B38F-F89B7A92A1A8}" type="presParOf" srcId="{9EC10728-D450-4419-AB45-4813B3779815}" destId="{9CA58B85-63C3-402F-85E2-FEFC128C4FBE}" srcOrd="1" destOrd="0" presId="urn:microsoft.com/office/officeart/2008/layout/LinedList"/>
    <dgm:cxn modelId="{19F32FAC-B007-4879-865E-8186DFCF4B15}" type="presParOf" srcId="{28621F32-33A1-4B66-90D2-EFF22F97C9B5}" destId="{2A064348-E780-49BA-AA05-1B14DF1D6D52}" srcOrd="6" destOrd="0" presId="urn:microsoft.com/office/officeart/2008/layout/LinedList"/>
    <dgm:cxn modelId="{E046CCD7-FDD2-4826-B09D-1CF7BA032876}" type="presParOf" srcId="{28621F32-33A1-4B66-90D2-EFF22F97C9B5}" destId="{42B594D9-4AAD-4E73-8939-37CA0741D801}" srcOrd="7" destOrd="0" presId="urn:microsoft.com/office/officeart/2008/layout/LinedList"/>
    <dgm:cxn modelId="{57DA744C-E5EE-4194-B3E0-52B22FFE6FAA}" type="presParOf" srcId="{42B594D9-4AAD-4E73-8939-37CA0741D801}" destId="{3DBCCD91-B19D-4254-845D-2DBB4262D5D5}" srcOrd="0" destOrd="0" presId="urn:microsoft.com/office/officeart/2008/layout/LinedList"/>
    <dgm:cxn modelId="{55196EE2-D4AE-4A8C-8525-9226404E2E82}" type="presParOf" srcId="{42B594D9-4AAD-4E73-8939-37CA0741D801}" destId="{76BB2A08-6F2A-4FF9-9E03-D2BF2F51DA3C}" srcOrd="1" destOrd="0" presId="urn:microsoft.com/office/officeart/2008/layout/LinedList"/>
    <dgm:cxn modelId="{C95C7DB3-242A-498E-9DF0-8D14ACD22605}" type="presParOf" srcId="{28621F32-33A1-4B66-90D2-EFF22F97C9B5}" destId="{3327D9AA-60F2-4F97-930C-C39E78026F5E}" srcOrd="8" destOrd="0" presId="urn:microsoft.com/office/officeart/2008/layout/LinedList"/>
    <dgm:cxn modelId="{C7468C3E-35FA-45F4-875D-6C3B791828BE}" type="presParOf" srcId="{28621F32-33A1-4B66-90D2-EFF22F97C9B5}" destId="{A2DFAC3A-B98A-4AFB-BCF8-B95CB3710429}" srcOrd="9" destOrd="0" presId="urn:microsoft.com/office/officeart/2008/layout/LinedList"/>
    <dgm:cxn modelId="{AA243665-44FD-46A7-9853-D555F114F0C7}" type="presParOf" srcId="{A2DFAC3A-B98A-4AFB-BCF8-B95CB3710429}" destId="{73BC6C67-B8FE-4B47-88D1-FE7B0196C678}" srcOrd="0" destOrd="0" presId="urn:microsoft.com/office/officeart/2008/layout/LinedList"/>
    <dgm:cxn modelId="{A0D3AE4D-2948-4590-90A2-BD3A35C22D97}" type="presParOf" srcId="{A2DFAC3A-B98A-4AFB-BCF8-B95CB3710429}" destId="{021BF122-6CD2-4085-A401-C5517B6360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F069F7-EAE6-4BD8-947F-E98AAF93613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2325DCC-16DC-4CF6-9295-51EB66F3A626}">
      <dgm:prSet/>
      <dgm:spPr/>
      <dgm:t>
        <a:bodyPr/>
        <a:lstStyle/>
        <a:p>
          <a:r>
            <a:rPr lang="ru-RU"/>
            <a:t>-целенаправленное педагогическое воздействие на воспитанника (студента); </a:t>
          </a:r>
          <a:endParaRPr lang="en-US"/>
        </a:p>
      </dgm:t>
    </dgm:pt>
    <dgm:pt modelId="{CBD15F7B-8F5E-4D12-8F2A-28F43B6BFA03}" type="parTrans" cxnId="{B38F59A4-E683-4CAF-9CD0-56C9C19223EF}">
      <dgm:prSet/>
      <dgm:spPr/>
      <dgm:t>
        <a:bodyPr/>
        <a:lstStyle/>
        <a:p>
          <a:endParaRPr lang="en-US"/>
        </a:p>
      </dgm:t>
    </dgm:pt>
    <dgm:pt modelId="{64EAF7E4-CF92-4423-BBDE-5A11B36E7CE7}" type="sibTrans" cxnId="{B38F59A4-E683-4CAF-9CD0-56C9C19223EF}">
      <dgm:prSet/>
      <dgm:spPr/>
      <dgm:t>
        <a:bodyPr/>
        <a:lstStyle/>
        <a:p>
          <a:endParaRPr lang="en-US"/>
        </a:p>
      </dgm:t>
    </dgm:pt>
    <dgm:pt modelId="{D4BE0D19-8A17-46CC-8D11-44EB00AD2680}">
      <dgm:prSet/>
      <dgm:spPr/>
      <dgm:t>
        <a:bodyPr/>
        <a:lstStyle/>
        <a:p>
          <a:r>
            <a:rPr lang="ru-RU"/>
            <a:t>- создание условий для усвоения воспитуемым определённых норм отношений и комплекса социальных ролей; </a:t>
          </a:r>
          <a:endParaRPr lang="en-US"/>
        </a:p>
      </dgm:t>
    </dgm:pt>
    <dgm:pt modelId="{F1F66309-837A-4D4E-8406-E3BDFEADE851}" type="parTrans" cxnId="{443B93C0-7A6A-417D-B1DE-B93611C0C21A}">
      <dgm:prSet/>
      <dgm:spPr/>
      <dgm:t>
        <a:bodyPr/>
        <a:lstStyle/>
        <a:p>
          <a:endParaRPr lang="en-US"/>
        </a:p>
      </dgm:t>
    </dgm:pt>
    <dgm:pt modelId="{7384256F-955F-4485-9F3F-2F2A16D67335}" type="sibTrans" cxnId="{443B93C0-7A6A-417D-B1DE-B93611C0C21A}">
      <dgm:prSet/>
      <dgm:spPr/>
      <dgm:t>
        <a:bodyPr/>
        <a:lstStyle/>
        <a:p>
          <a:endParaRPr lang="en-US"/>
        </a:p>
      </dgm:t>
    </dgm:pt>
    <dgm:pt modelId="{6232C459-A435-403B-9D13-99107A11F319}">
      <dgm:prSet/>
      <dgm:spPr/>
      <dgm:t>
        <a:bodyPr/>
        <a:lstStyle/>
        <a:p>
          <a:r>
            <a:rPr lang="ru-RU"/>
            <a:t>- социальная адаптация и автономизация личности; </a:t>
          </a:r>
          <a:endParaRPr lang="en-US"/>
        </a:p>
      </dgm:t>
    </dgm:pt>
    <dgm:pt modelId="{CB8889DE-3EB6-4EAC-8E9C-72BEF585D53B}" type="parTrans" cxnId="{2806F2E4-EF0F-4FDD-BE8D-CFA3C6A4F5AE}">
      <dgm:prSet/>
      <dgm:spPr/>
      <dgm:t>
        <a:bodyPr/>
        <a:lstStyle/>
        <a:p>
          <a:endParaRPr lang="en-US"/>
        </a:p>
      </dgm:t>
    </dgm:pt>
    <dgm:pt modelId="{6A07AF19-05EE-4C4F-B87D-77FD18F4E2E1}" type="sibTrans" cxnId="{2806F2E4-EF0F-4FDD-BE8D-CFA3C6A4F5AE}">
      <dgm:prSet/>
      <dgm:spPr/>
      <dgm:t>
        <a:bodyPr/>
        <a:lstStyle/>
        <a:p>
          <a:endParaRPr lang="en-US"/>
        </a:p>
      </dgm:t>
    </dgm:pt>
    <dgm:pt modelId="{13AB9A4F-DF0F-4E89-A755-913AB6780C03}">
      <dgm:prSet/>
      <dgm:spPr/>
      <dgm:t>
        <a:bodyPr/>
        <a:lstStyle/>
        <a:p>
          <a:r>
            <a:rPr lang="ru-RU"/>
            <a:t>- формирование ценностных ориентаций воспитанника.</a:t>
          </a:r>
          <a:endParaRPr lang="en-US"/>
        </a:p>
      </dgm:t>
    </dgm:pt>
    <dgm:pt modelId="{5B41B396-B034-40C9-BD1E-C9C306F08ED6}" type="parTrans" cxnId="{5C865DCD-6ACD-489F-851E-0038E37C40D3}">
      <dgm:prSet/>
      <dgm:spPr/>
      <dgm:t>
        <a:bodyPr/>
        <a:lstStyle/>
        <a:p>
          <a:endParaRPr lang="en-US"/>
        </a:p>
      </dgm:t>
    </dgm:pt>
    <dgm:pt modelId="{0BDB590B-5441-4F25-B31D-9BA345B378D8}" type="sibTrans" cxnId="{5C865DCD-6ACD-489F-851E-0038E37C40D3}">
      <dgm:prSet/>
      <dgm:spPr/>
      <dgm:t>
        <a:bodyPr/>
        <a:lstStyle/>
        <a:p>
          <a:endParaRPr lang="en-US"/>
        </a:p>
      </dgm:t>
    </dgm:pt>
    <dgm:pt modelId="{65A60EED-0A93-48EF-91E1-BD5FF2B7CD98}" type="pres">
      <dgm:prSet presAssocID="{85F069F7-EAE6-4BD8-947F-E98AAF936139}" presName="outerComposite" presStyleCnt="0">
        <dgm:presLayoutVars>
          <dgm:chMax val="5"/>
          <dgm:dir/>
          <dgm:resizeHandles val="exact"/>
        </dgm:presLayoutVars>
      </dgm:prSet>
      <dgm:spPr/>
    </dgm:pt>
    <dgm:pt modelId="{21898998-DF8B-48FD-8021-388774BF9385}" type="pres">
      <dgm:prSet presAssocID="{85F069F7-EAE6-4BD8-947F-E98AAF936139}" presName="dummyMaxCanvas" presStyleCnt="0">
        <dgm:presLayoutVars/>
      </dgm:prSet>
      <dgm:spPr/>
    </dgm:pt>
    <dgm:pt modelId="{EE088F51-11F9-4D3F-921F-381ECFAE326F}" type="pres">
      <dgm:prSet presAssocID="{85F069F7-EAE6-4BD8-947F-E98AAF936139}" presName="FourNodes_1" presStyleLbl="node1" presStyleIdx="0" presStyleCnt="4">
        <dgm:presLayoutVars>
          <dgm:bulletEnabled val="1"/>
        </dgm:presLayoutVars>
      </dgm:prSet>
      <dgm:spPr/>
    </dgm:pt>
    <dgm:pt modelId="{FCC7F4FD-C897-458F-B629-188DA92A9D17}" type="pres">
      <dgm:prSet presAssocID="{85F069F7-EAE6-4BD8-947F-E98AAF936139}" presName="FourNodes_2" presStyleLbl="node1" presStyleIdx="1" presStyleCnt="4">
        <dgm:presLayoutVars>
          <dgm:bulletEnabled val="1"/>
        </dgm:presLayoutVars>
      </dgm:prSet>
      <dgm:spPr/>
    </dgm:pt>
    <dgm:pt modelId="{743BDD1E-310A-4C9C-9B92-B3CB46E3D6D3}" type="pres">
      <dgm:prSet presAssocID="{85F069F7-EAE6-4BD8-947F-E98AAF936139}" presName="FourNodes_3" presStyleLbl="node1" presStyleIdx="2" presStyleCnt="4">
        <dgm:presLayoutVars>
          <dgm:bulletEnabled val="1"/>
        </dgm:presLayoutVars>
      </dgm:prSet>
      <dgm:spPr/>
    </dgm:pt>
    <dgm:pt modelId="{C1FCD28B-8B30-43C6-9FB8-B4C405E71FAA}" type="pres">
      <dgm:prSet presAssocID="{85F069F7-EAE6-4BD8-947F-E98AAF936139}" presName="FourNodes_4" presStyleLbl="node1" presStyleIdx="3" presStyleCnt="4">
        <dgm:presLayoutVars>
          <dgm:bulletEnabled val="1"/>
        </dgm:presLayoutVars>
      </dgm:prSet>
      <dgm:spPr/>
    </dgm:pt>
    <dgm:pt modelId="{06C95DDE-4AD6-4AE4-A6ED-E27968C947B4}" type="pres">
      <dgm:prSet presAssocID="{85F069F7-EAE6-4BD8-947F-E98AAF936139}" presName="FourConn_1-2" presStyleLbl="fgAccFollowNode1" presStyleIdx="0" presStyleCnt="3">
        <dgm:presLayoutVars>
          <dgm:bulletEnabled val="1"/>
        </dgm:presLayoutVars>
      </dgm:prSet>
      <dgm:spPr/>
    </dgm:pt>
    <dgm:pt modelId="{A3DDC321-D613-45E6-AB8C-414B81A04F59}" type="pres">
      <dgm:prSet presAssocID="{85F069F7-EAE6-4BD8-947F-E98AAF936139}" presName="FourConn_2-3" presStyleLbl="fgAccFollowNode1" presStyleIdx="1" presStyleCnt="3">
        <dgm:presLayoutVars>
          <dgm:bulletEnabled val="1"/>
        </dgm:presLayoutVars>
      </dgm:prSet>
      <dgm:spPr/>
    </dgm:pt>
    <dgm:pt modelId="{D4546DBB-6DE6-4C2B-9993-E878C8D0BA73}" type="pres">
      <dgm:prSet presAssocID="{85F069F7-EAE6-4BD8-947F-E98AAF936139}" presName="FourConn_3-4" presStyleLbl="fgAccFollowNode1" presStyleIdx="2" presStyleCnt="3">
        <dgm:presLayoutVars>
          <dgm:bulletEnabled val="1"/>
        </dgm:presLayoutVars>
      </dgm:prSet>
      <dgm:spPr/>
    </dgm:pt>
    <dgm:pt modelId="{0C9F410F-40C8-4444-983E-621BA775F25A}" type="pres">
      <dgm:prSet presAssocID="{85F069F7-EAE6-4BD8-947F-E98AAF936139}" presName="FourNodes_1_text" presStyleLbl="node1" presStyleIdx="3" presStyleCnt="4">
        <dgm:presLayoutVars>
          <dgm:bulletEnabled val="1"/>
        </dgm:presLayoutVars>
      </dgm:prSet>
      <dgm:spPr/>
    </dgm:pt>
    <dgm:pt modelId="{1236859E-2134-49CE-B745-3A1B66F2F34C}" type="pres">
      <dgm:prSet presAssocID="{85F069F7-EAE6-4BD8-947F-E98AAF936139}" presName="FourNodes_2_text" presStyleLbl="node1" presStyleIdx="3" presStyleCnt="4">
        <dgm:presLayoutVars>
          <dgm:bulletEnabled val="1"/>
        </dgm:presLayoutVars>
      </dgm:prSet>
      <dgm:spPr/>
    </dgm:pt>
    <dgm:pt modelId="{3C522D77-00ED-4B1C-8692-79F988A7647A}" type="pres">
      <dgm:prSet presAssocID="{85F069F7-EAE6-4BD8-947F-E98AAF936139}" presName="FourNodes_3_text" presStyleLbl="node1" presStyleIdx="3" presStyleCnt="4">
        <dgm:presLayoutVars>
          <dgm:bulletEnabled val="1"/>
        </dgm:presLayoutVars>
      </dgm:prSet>
      <dgm:spPr/>
    </dgm:pt>
    <dgm:pt modelId="{AF797F9A-5CAA-47E3-BC96-BD05BB558CA9}" type="pres">
      <dgm:prSet presAssocID="{85F069F7-EAE6-4BD8-947F-E98AAF93613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118BA07-97A9-4D6A-8A3A-33F797AADD5F}" type="presOf" srcId="{13AB9A4F-DF0F-4E89-A755-913AB6780C03}" destId="{C1FCD28B-8B30-43C6-9FB8-B4C405E71FAA}" srcOrd="0" destOrd="0" presId="urn:microsoft.com/office/officeart/2005/8/layout/vProcess5"/>
    <dgm:cxn modelId="{FD36C226-BC47-4A8A-9BCF-0D59043D11FA}" type="presOf" srcId="{D4BE0D19-8A17-46CC-8D11-44EB00AD2680}" destId="{1236859E-2134-49CE-B745-3A1B66F2F34C}" srcOrd="1" destOrd="0" presId="urn:microsoft.com/office/officeart/2005/8/layout/vProcess5"/>
    <dgm:cxn modelId="{8DB1752A-B0DB-4202-820D-0035A9F66EF5}" type="presOf" srcId="{7384256F-955F-4485-9F3F-2F2A16D67335}" destId="{A3DDC321-D613-45E6-AB8C-414B81A04F59}" srcOrd="0" destOrd="0" presId="urn:microsoft.com/office/officeart/2005/8/layout/vProcess5"/>
    <dgm:cxn modelId="{AB301B42-690D-4780-845A-7F74A9DC8191}" type="presOf" srcId="{6232C459-A435-403B-9D13-99107A11F319}" destId="{743BDD1E-310A-4C9C-9B92-B3CB46E3D6D3}" srcOrd="0" destOrd="0" presId="urn:microsoft.com/office/officeart/2005/8/layout/vProcess5"/>
    <dgm:cxn modelId="{4CA5A146-2617-4108-B1BC-C1614EC5DF11}" type="presOf" srcId="{E2325DCC-16DC-4CF6-9295-51EB66F3A626}" destId="{EE088F51-11F9-4D3F-921F-381ECFAE326F}" srcOrd="0" destOrd="0" presId="urn:microsoft.com/office/officeart/2005/8/layout/vProcess5"/>
    <dgm:cxn modelId="{B0B2FF4B-E1FD-4274-A0B2-83991DE7866F}" type="presOf" srcId="{85F069F7-EAE6-4BD8-947F-E98AAF936139}" destId="{65A60EED-0A93-48EF-91E1-BD5FF2B7CD98}" srcOrd="0" destOrd="0" presId="urn:microsoft.com/office/officeart/2005/8/layout/vProcess5"/>
    <dgm:cxn modelId="{2A281852-5BF5-4764-8591-73BE74BC0AE8}" type="presOf" srcId="{E2325DCC-16DC-4CF6-9295-51EB66F3A626}" destId="{0C9F410F-40C8-4444-983E-621BA775F25A}" srcOrd="1" destOrd="0" presId="urn:microsoft.com/office/officeart/2005/8/layout/vProcess5"/>
    <dgm:cxn modelId="{4AB7BA77-433C-44AE-ACE1-1172ABA19CA2}" type="presOf" srcId="{64EAF7E4-CF92-4423-BBDE-5A11B36E7CE7}" destId="{06C95DDE-4AD6-4AE4-A6ED-E27968C947B4}" srcOrd="0" destOrd="0" presId="urn:microsoft.com/office/officeart/2005/8/layout/vProcess5"/>
    <dgm:cxn modelId="{1A32B67C-DEA0-45FD-AE34-5630F8C4F255}" type="presOf" srcId="{6232C459-A435-403B-9D13-99107A11F319}" destId="{3C522D77-00ED-4B1C-8692-79F988A7647A}" srcOrd="1" destOrd="0" presId="urn:microsoft.com/office/officeart/2005/8/layout/vProcess5"/>
    <dgm:cxn modelId="{B38F59A4-E683-4CAF-9CD0-56C9C19223EF}" srcId="{85F069F7-EAE6-4BD8-947F-E98AAF936139}" destId="{E2325DCC-16DC-4CF6-9295-51EB66F3A626}" srcOrd="0" destOrd="0" parTransId="{CBD15F7B-8F5E-4D12-8F2A-28F43B6BFA03}" sibTransId="{64EAF7E4-CF92-4423-BBDE-5A11B36E7CE7}"/>
    <dgm:cxn modelId="{443B93C0-7A6A-417D-B1DE-B93611C0C21A}" srcId="{85F069F7-EAE6-4BD8-947F-E98AAF936139}" destId="{D4BE0D19-8A17-46CC-8D11-44EB00AD2680}" srcOrd="1" destOrd="0" parTransId="{F1F66309-837A-4D4E-8406-E3BDFEADE851}" sibTransId="{7384256F-955F-4485-9F3F-2F2A16D67335}"/>
    <dgm:cxn modelId="{2AC0C3C8-2D7A-46DB-AB32-3C91E384F5D4}" type="presOf" srcId="{13AB9A4F-DF0F-4E89-A755-913AB6780C03}" destId="{AF797F9A-5CAA-47E3-BC96-BD05BB558CA9}" srcOrd="1" destOrd="0" presId="urn:microsoft.com/office/officeart/2005/8/layout/vProcess5"/>
    <dgm:cxn modelId="{5C865DCD-6ACD-489F-851E-0038E37C40D3}" srcId="{85F069F7-EAE6-4BD8-947F-E98AAF936139}" destId="{13AB9A4F-DF0F-4E89-A755-913AB6780C03}" srcOrd="3" destOrd="0" parTransId="{5B41B396-B034-40C9-BD1E-C9C306F08ED6}" sibTransId="{0BDB590B-5441-4F25-B31D-9BA345B378D8}"/>
    <dgm:cxn modelId="{1FAC21CF-E610-4CEC-9A8C-6BE00E1F32D9}" type="presOf" srcId="{6A07AF19-05EE-4C4F-B87D-77FD18F4E2E1}" destId="{D4546DBB-6DE6-4C2B-9993-E878C8D0BA73}" srcOrd="0" destOrd="0" presId="urn:microsoft.com/office/officeart/2005/8/layout/vProcess5"/>
    <dgm:cxn modelId="{2806F2E4-EF0F-4FDD-BE8D-CFA3C6A4F5AE}" srcId="{85F069F7-EAE6-4BD8-947F-E98AAF936139}" destId="{6232C459-A435-403B-9D13-99107A11F319}" srcOrd="2" destOrd="0" parTransId="{CB8889DE-3EB6-4EAC-8E9C-72BEF585D53B}" sibTransId="{6A07AF19-05EE-4C4F-B87D-77FD18F4E2E1}"/>
    <dgm:cxn modelId="{F01406F3-19B6-4DE8-9505-B4470C9D3C37}" type="presOf" srcId="{D4BE0D19-8A17-46CC-8D11-44EB00AD2680}" destId="{FCC7F4FD-C897-458F-B629-188DA92A9D17}" srcOrd="0" destOrd="0" presId="urn:microsoft.com/office/officeart/2005/8/layout/vProcess5"/>
    <dgm:cxn modelId="{A35DC417-E1EC-462C-9581-09C091DC812D}" type="presParOf" srcId="{65A60EED-0A93-48EF-91E1-BD5FF2B7CD98}" destId="{21898998-DF8B-48FD-8021-388774BF9385}" srcOrd="0" destOrd="0" presId="urn:microsoft.com/office/officeart/2005/8/layout/vProcess5"/>
    <dgm:cxn modelId="{2ED16D36-6C6B-4037-83C7-9B89BE4842B0}" type="presParOf" srcId="{65A60EED-0A93-48EF-91E1-BD5FF2B7CD98}" destId="{EE088F51-11F9-4D3F-921F-381ECFAE326F}" srcOrd="1" destOrd="0" presId="urn:microsoft.com/office/officeart/2005/8/layout/vProcess5"/>
    <dgm:cxn modelId="{34D8DCC9-A363-469E-800C-77DB887EB6D2}" type="presParOf" srcId="{65A60EED-0A93-48EF-91E1-BD5FF2B7CD98}" destId="{FCC7F4FD-C897-458F-B629-188DA92A9D17}" srcOrd="2" destOrd="0" presId="urn:microsoft.com/office/officeart/2005/8/layout/vProcess5"/>
    <dgm:cxn modelId="{3F5CE74B-E06B-4A58-8481-CF0AAC292715}" type="presParOf" srcId="{65A60EED-0A93-48EF-91E1-BD5FF2B7CD98}" destId="{743BDD1E-310A-4C9C-9B92-B3CB46E3D6D3}" srcOrd="3" destOrd="0" presId="urn:microsoft.com/office/officeart/2005/8/layout/vProcess5"/>
    <dgm:cxn modelId="{AE749A2A-EA95-4478-AB2D-91A6FF4F795F}" type="presParOf" srcId="{65A60EED-0A93-48EF-91E1-BD5FF2B7CD98}" destId="{C1FCD28B-8B30-43C6-9FB8-B4C405E71FAA}" srcOrd="4" destOrd="0" presId="urn:microsoft.com/office/officeart/2005/8/layout/vProcess5"/>
    <dgm:cxn modelId="{C4DD3DD4-D596-48EF-BED1-08DBADA5653B}" type="presParOf" srcId="{65A60EED-0A93-48EF-91E1-BD5FF2B7CD98}" destId="{06C95DDE-4AD6-4AE4-A6ED-E27968C947B4}" srcOrd="5" destOrd="0" presId="urn:microsoft.com/office/officeart/2005/8/layout/vProcess5"/>
    <dgm:cxn modelId="{4964B216-1A0E-4885-B37F-25DE2879AC28}" type="presParOf" srcId="{65A60EED-0A93-48EF-91E1-BD5FF2B7CD98}" destId="{A3DDC321-D613-45E6-AB8C-414B81A04F59}" srcOrd="6" destOrd="0" presId="urn:microsoft.com/office/officeart/2005/8/layout/vProcess5"/>
    <dgm:cxn modelId="{D496F240-56CA-4D1C-B55E-8EC0682E9DD7}" type="presParOf" srcId="{65A60EED-0A93-48EF-91E1-BD5FF2B7CD98}" destId="{D4546DBB-6DE6-4C2B-9993-E878C8D0BA73}" srcOrd="7" destOrd="0" presId="urn:microsoft.com/office/officeart/2005/8/layout/vProcess5"/>
    <dgm:cxn modelId="{F6241A45-A349-4877-BC2F-F2C3C91E39E2}" type="presParOf" srcId="{65A60EED-0A93-48EF-91E1-BD5FF2B7CD98}" destId="{0C9F410F-40C8-4444-983E-621BA775F25A}" srcOrd="8" destOrd="0" presId="urn:microsoft.com/office/officeart/2005/8/layout/vProcess5"/>
    <dgm:cxn modelId="{6D46A399-8A1A-4D51-A689-5B96C2188212}" type="presParOf" srcId="{65A60EED-0A93-48EF-91E1-BD5FF2B7CD98}" destId="{1236859E-2134-49CE-B745-3A1B66F2F34C}" srcOrd="9" destOrd="0" presId="urn:microsoft.com/office/officeart/2005/8/layout/vProcess5"/>
    <dgm:cxn modelId="{D7D82263-D6A5-4603-8C91-4554A86CD829}" type="presParOf" srcId="{65A60EED-0A93-48EF-91E1-BD5FF2B7CD98}" destId="{3C522D77-00ED-4B1C-8692-79F988A7647A}" srcOrd="10" destOrd="0" presId="urn:microsoft.com/office/officeart/2005/8/layout/vProcess5"/>
    <dgm:cxn modelId="{C208670A-E4E3-4E4F-808D-544A06ADEF0A}" type="presParOf" srcId="{65A60EED-0A93-48EF-91E1-BD5FF2B7CD98}" destId="{AF797F9A-5CAA-47E3-BC96-BD05BB558CA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58109F-09CD-4AB2-A3E5-0922D0396708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C66C081-E302-4629-A1C6-30C79EC04035}">
      <dgm:prSet/>
      <dgm:spPr/>
      <dgm:t>
        <a:bodyPr/>
        <a:lstStyle/>
        <a:p>
          <a:r>
            <a:rPr lang="ru-RU"/>
            <a:t>- профессиональное просвещение и создание образа будущей профессии медицинского работника; </a:t>
          </a:r>
          <a:endParaRPr lang="en-US"/>
        </a:p>
      </dgm:t>
    </dgm:pt>
    <dgm:pt modelId="{FA06CC5B-7D92-4952-B612-4C5FA50D9CB4}" type="parTrans" cxnId="{A4152310-B876-4239-9EF3-091B833F4A35}">
      <dgm:prSet/>
      <dgm:spPr/>
      <dgm:t>
        <a:bodyPr/>
        <a:lstStyle/>
        <a:p>
          <a:endParaRPr lang="en-US"/>
        </a:p>
      </dgm:t>
    </dgm:pt>
    <dgm:pt modelId="{5C6684C4-B520-438F-B282-F004A8F11AFF}" type="sibTrans" cxnId="{A4152310-B876-4239-9EF3-091B833F4A35}">
      <dgm:prSet/>
      <dgm:spPr/>
      <dgm:t>
        <a:bodyPr/>
        <a:lstStyle/>
        <a:p>
          <a:endParaRPr lang="en-US"/>
        </a:p>
      </dgm:t>
    </dgm:pt>
    <dgm:pt modelId="{1D27A97A-5971-4390-8F27-B58896BBFC07}">
      <dgm:prSet/>
      <dgm:spPr/>
      <dgm:t>
        <a:bodyPr/>
        <a:lstStyle/>
        <a:p>
          <a:r>
            <a:rPr lang="ru-RU"/>
            <a:t>-  профессиональная ориентация, развитие интересов и склонностей, приближенных к профессиональным; </a:t>
          </a:r>
          <a:endParaRPr lang="en-US"/>
        </a:p>
      </dgm:t>
    </dgm:pt>
    <dgm:pt modelId="{C822F4AC-C643-4709-8966-45D8F8BFFAD9}" type="parTrans" cxnId="{75DFA6A8-FE9A-4125-B5A3-8B5D4BDBF8B4}">
      <dgm:prSet/>
      <dgm:spPr/>
      <dgm:t>
        <a:bodyPr/>
        <a:lstStyle/>
        <a:p>
          <a:endParaRPr lang="en-US"/>
        </a:p>
      </dgm:t>
    </dgm:pt>
    <dgm:pt modelId="{007B80EE-37C6-4AC6-9823-F65467607918}" type="sibTrans" cxnId="{75DFA6A8-FE9A-4125-B5A3-8B5D4BDBF8B4}">
      <dgm:prSet/>
      <dgm:spPr/>
      <dgm:t>
        <a:bodyPr/>
        <a:lstStyle/>
        <a:p>
          <a:endParaRPr lang="en-US"/>
        </a:p>
      </dgm:t>
    </dgm:pt>
    <dgm:pt modelId="{26304511-853D-4217-9CEA-63C87BDA655B}">
      <dgm:prSet/>
      <dgm:spPr/>
      <dgm:t>
        <a:bodyPr/>
        <a:lstStyle/>
        <a:p>
          <a:r>
            <a:rPr lang="ru-RU"/>
            <a:t>- активизация познавательного интереса к учебным предметам, связанных с будущей профессией; </a:t>
          </a:r>
          <a:endParaRPr lang="en-US"/>
        </a:p>
      </dgm:t>
    </dgm:pt>
    <dgm:pt modelId="{2F186A89-6E5C-486E-A1CA-52D7AE9C0389}" type="parTrans" cxnId="{976B2011-96A6-4F60-8A64-14DE8010C55A}">
      <dgm:prSet/>
      <dgm:spPr/>
      <dgm:t>
        <a:bodyPr/>
        <a:lstStyle/>
        <a:p>
          <a:endParaRPr lang="en-US"/>
        </a:p>
      </dgm:t>
    </dgm:pt>
    <dgm:pt modelId="{7F96B330-B132-444E-9383-977FF207196A}" type="sibTrans" cxnId="{976B2011-96A6-4F60-8A64-14DE8010C55A}">
      <dgm:prSet/>
      <dgm:spPr/>
      <dgm:t>
        <a:bodyPr/>
        <a:lstStyle/>
        <a:p>
          <a:endParaRPr lang="en-US"/>
        </a:p>
      </dgm:t>
    </dgm:pt>
    <dgm:pt modelId="{9A235576-2D67-42D9-887B-955D883B1926}">
      <dgm:prSet/>
      <dgm:spPr/>
      <dgm:t>
        <a:bodyPr/>
        <a:lstStyle/>
        <a:p>
          <a:r>
            <a:rPr lang="ru-RU"/>
            <a:t>- развитие самосознания и формирование профессионального идеала, образа «я – специалист»; </a:t>
          </a:r>
          <a:endParaRPr lang="en-US"/>
        </a:p>
      </dgm:t>
    </dgm:pt>
    <dgm:pt modelId="{C5F50214-B24B-4447-B557-5739C74E8900}" type="parTrans" cxnId="{22044796-1990-40A9-88F9-49106B68456A}">
      <dgm:prSet/>
      <dgm:spPr/>
      <dgm:t>
        <a:bodyPr/>
        <a:lstStyle/>
        <a:p>
          <a:endParaRPr lang="en-US"/>
        </a:p>
      </dgm:t>
    </dgm:pt>
    <dgm:pt modelId="{DC55442B-29E8-4903-A13D-86D4C60C62C4}" type="sibTrans" cxnId="{22044796-1990-40A9-88F9-49106B68456A}">
      <dgm:prSet/>
      <dgm:spPr/>
      <dgm:t>
        <a:bodyPr/>
        <a:lstStyle/>
        <a:p>
          <a:endParaRPr lang="en-US"/>
        </a:p>
      </dgm:t>
    </dgm:pt>
    <dgm:pt modelId="{ADAC9D57-5270-4FB7-ABD7-67ABF556B0C3}">
      <dgm:prSet/>
      <dgm:spPr/>
      <dgm:t>
        <a:bodyPr/>
        <a:lstStyle/>
        <a:p>
          <a:r>
            <a:rPr lang="ru-RU"/>
            <a:t>- формирование профессионально значимых качеств.</a:t>
          </a:r>
          <a:endParaRPr lang="en-US"/>
        </a:p>
      </dgm:t>
    </dgm:pt>
    <dgm:pt modelId="{73878F9B-A7A0-4704-873F-E0FED4720E26}" type="parTrans" cxnId="{7708DAA3-5ADA-4106-BDD8-B1E0910B65A3}">
      <dgm:prSet/>
      <dgm:spPr/>
      <dgm:t>
        <a:bodyPr/>
        <a:lstStyle/>
        <a:p>
          <a:endParaRPr lang="en-US"/>
        </a:p>
      </dgm:t>
    </dgm:pt>
    <dgm:pt modelId="{6CE607B9-4200-4BDD-8B93-2B501C359405}" type="sibTrans" cxnId="{7708DAA3-5ADA-4106-BDD8-B1E0910B65A3}">
      <dgm:prSet/>
      <dgm:spPr/>
      <dgm:t>
        <a:bodyPr/>
        <a:lstStyle/>
        <a:p>
          <a:endParaRPr lang="en-US"/>
        </a:p>
      </dgm:t>
    </dgm:pt>
    <dgm:pt modelId="{AD5CF39C-7804-4BD4-AA5A-C991FBB01250}" type="pres">
      <dgm:prSet presAssocID="{0858109F-09CD-4AB2-A3E5-0922D0396708}" presName="outerComposite" presStyleCnt="0">
        <dgm:presLayoutVars>
          <dgm:chMax val="5"/>
          <dgm:dir/>
          <dgm:resizeHandles val="exact"/>
        </dgm:presLayoutVars>
      </dgm:prSet>
      <dgm:spPr/>
    </dgm:pt>
    <dgm:pt modelId="{724ED046-B8DA-4C4E-AB5D-994BB50AA2AB}" type="pres">
      <dgm:prSet presAssocID="{0858109F-09CD-4AB2-A3E5-0922D0396708}" presName="dummyMaxCanvas" presStyleCnt="0">
        <dgm:presLayoutVars/>
      </dgm:prSet>
      <dgm:spPr/>
    </dgm:pt>
    <dgm:pt modelId="{1E79860F-C53C-4A6A-BE5C-26C21C3BC895}" type="pres">
      <dgm:prSet presAssocID="{0858109F-09CD-4AB2-A3E5-0922D0396708}" presName="FiveNodes_1" presStyleLbl="node1" presStyleIdx="0" presStyleCnt="5">
        <dgm:presLayoutVars>
          <dgm:bulletEnabled val="1"/>
        </dgm:presLayoutVars>
      </dgm:prSet>
      <dgm:spPr/>
    </dgm:pt>
    <dgm:pt modelId="{24CE34FA-B441-4AF6-B8AE-8CBF8604E2A9}" type="pres">
      <dgm:prSet presAssocID="{0858109F-09CD-4AB2-A3E5-0922D0396708}" presName="FiveNodes_2" presStyleLbl="node1" presStyleIdx="1" presStyleCnt="5">
        <dgm:presLayoutVars>
          <dgm:bulletEnabled val="1"/>
        </dgm:presLayoutVars>
      </dgm:prSet>
      <dgm:spPr/>
    </dgm:pt>
    <dgm:pt modelId="{7F8CF179-1E5A-480A-828D-3CA899B37AE2}" type="pres">
      <dgm:prSet presAssocID="{0858109F-09CD-4AB2-A3E5-0922D0396708}" presName="FiveNodes_3" presStyleLbl="node1" presStyleIdx="2" presStyleCnt="5">
        <dgm:presLayoutVars>
          <dgm:bulletEnabled val="1"/>
        </dgm:presLayoutVars>
      </dgm:prSet>
      <dgm:spPr/>
    </dgm:pt>
    <dgm:pt modelId="{37C58A03-D28E-4C07-8873-0B796F42271E}" type="pres">
      <dgm:prSet presAssocID="{0858109F-09CD-4AB2-A3E5-0922D0396708}" presName="FiveNodes_4" presStyleLbl="node1" presStyleIdx="3" presStyleCnt="5">
        <dgm:presLayoutVars>
          <dgm:bulletEnabled val="1"/>
        </dgm:presLayoutVars>
      </dgm:prSet>
      <dgm:spPr/>
    </dgm:pt>
    <dgm:pt modelId="{37F5F491-76E3-445F-A8A9-D492F17E395F}" type="pres">
      <dgm:prSet presAssocID="{0858109F-09CD-4AB2-A3E5-0922D0396708}" presName="FiveNodes_5" presStyleLbl="node1" presStyleIdx="4" presStyleCnt="5">
        <dgm:presLayoutVars>
          <dgm:bulletEnabled val="1"/>
        </dgm:presLayoutVars>
      </dgm:prSet>
      <dgm:spPr/>
    </dgm:pt>
    <dgm:pt modelId="{02A1F75D-D186-4231-95F2-3AA270492534}" type="pres">
      <dgm:prSet presAssocID="{0858109F-09CD-4AB2-A3E5-0922D0396708}" presName="FiveConn_1-2" presStyleLbl="fgAccFollowNode1" presStyleIdx="0" presStyleCnt="4">
        <dgm:presLayoutVars>
          <dgm:bulletEnabled val="1"/>
        </dgm:presLayoutVars>
      </dgm:prSet>
      <dgm:spPr/>
    </dgm:pt>
    <dgm:pt modelId="{1CF8A7CE-46B3-433D-9DA2-44867B4A13F3}" type="pres">
      <dgm:prSet presAssocID="{0858109F-09CD-4AB2-A3E5-0922D0396708}" presName="FiveConn_2-3" presStyleLbl="fgAccFollowNode1" presStyleIdx="1" presStyleCnt="4">
        <dgm:presLayoutVars>
          <dgm:bulletEnabled val="1"/>
        </dgm:presLayoutVars>
      </dgm:prSet>
      <dgm:spPr/>
    </dgm:pt>
    <dgm:pt modelId="{35DC6919-6C7F-4C44-B3C7-3C559437097A}" type="pres">
      <dgm:prSet presAssocID="{0858109F-09CD-4AB2-A3E5-0922D0396708}" presName="FiveConn_3-4" presStyleLbl="fgAccFollowNode1" presStyleIdx="2" presStyleCnt="4">
        <dgm:presLayoutVars>
          <dgm:bulletEnabled val="1"/>
        </dgm:presLayoutVars>
      </dgm:prSet>
      <dgm:spPr/>
    </dgm:pt>
    <dgm:pt modelId="{295AC9FF-A88B-4744-B935-450D440D908E}" type="pres">
      <dgm:prSet presAssocID="{0858109F-09CD-4AB2-A3E5-0922D0396708}" presName="FiveConn_4-5" presStyleLbl="fgAccFollowNode1" presStyleIdx="3" presStyleCnt="4">
        <dgm:presLayoutVars>
          <dgm:bulletEnabled val="1"/>
        </dgm:presLayoutVars>
      </dgm:prSet>
      <dgm:spPr/>
    </dgm:pt>
    <dgm:pt modelId="{CC17C873-DB12-4A2E-BAE6-036737FF1EBC}" type="pres">
      <dgm:prSet presAssocID="{0858109F-09CD-4AB2-A3E5-0922D0396708}" presName="FiveNodes_1_text" presStyleLbl="node1" presStyleIdx="4" presStyleCnt="5">
        <dgm:presLayoutVars>
          <dgm:bulletEnabled val="1"/>
        </dgm:presLayoutVars>
      </dgm:prSet>
      <dgm:spPr/>
    </dgm:pt>
    <dgm:pt modelId="{1B8D5969-12D8-480D-BA12-3131CC1FEAEE}" type="pres">
      <dgm:prSet presAssocID="{0858109F-09CD-4AB2-A3E5-0922D0396708}" presName="FiveNodes_2_text" presStyleLbl="node1" presStyleIdx="4" presStyleCnt="5">
        <dgm:presLayoutVars>
          <dgm:bulletEnabled val="1"/>
        </dgm:presLayoutVars>
      </dgm:prSet>
      <dgm:spPr/>
    </dgm:pt>
    <dgm:pt modelId="{8CA02445-BD80-4B28-B978-A87099591AE4}" type="pres">
      <dgm:prSet presAssocID="{0858109F-09CD-4AB2-A3E5-0922D0396708}" presName="FiveNodes_3_text" presStyleLbl="node1" presStyleIdx="4" presStyleCnt="5">
        <dgm:presLayoutVars>
          <dgm:bulletEnabled val="1"/>
        </dgm:presLayoutVars>
      </dgm:prSet>
      <dgm:spPr/>
    </dgm:pt>
    <dgm:pt modelId="{E796BA71-1CA5-4047-8C6A-76D15C848C9D}" type="pres">
      <dgm:prSet presAssocID="{0858109F-09CD-4AB2-A3E5-0922D0396708}" presName="FiveNodes_4_text" presStyleLbl="node1" presStyleIdx="4" presStyleCnt="5">
        <dgm:presLayoutVars>
          <dgm:bulletEnabled val="1"/>
        </dgm:presLayoutVars>
      </dgm:prSet>
      <dgm:spPr/>
    </dgm:pt>
    <dgm:pt modelId="{9B702125-05C8-45C8-BBA7-70F55CEB4838}" type="pres">
      <dgm:prSet presAssocID="{0858109F-09CD-4AB2-A3E5-0922D039670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10AEC00-A9B3-4D14-A192-1F82A38956B5}" type="presOf" srcId="{5C6684C4-B520-438F-B282-F004A8F11AFF}" destId="{02A1F75D-D186-4231-95F2-3AA270492534}" srcOrd="0" destOrd="0" presId="urn:microsoft.com/office/officeart/2005/8/layout/vProcess5"/>
    <dgm:cxn modelId="{42D00A0C-DC43-4840-83F9-A832FE7295F9}" type="presOf" srcId="{ADAC9D57-5270-4FB7-ABD7-67ABF556B0C3}" destId="{37F5F491-76E3-445F-A8A9-D492F17E395F}" srcOrd="0" destOrd="0" presId="urn:microsoft.com/office/officeart/2005/8/layout/vProcess5"/>
    <dgm:cxn modelId="{A4152310-B876-4239-9EF3-091B833F4A35}" srcId="{0858109F-09CD-4AB2-A3E5-0922D0396708}" destId="{AC66C081-E302-4629-A1C6-30C79EC04035}" srcOrd="0" destOrd="0" parTransId="{FA06CC5B-7D92-4952-B612-4C5FA50D9CB4}" sibTransId="{5C6684C4-B520-438F-B282-F004A8F11AFF}"/>
    <dgm:cxn modelId="{976B2011-96A6-4F60-8A64-14DE8010C55A}" srcId="{0858109F-09CD-4AB2-A3E5-0922D0396708}" destId="{26304511-853D-4217-9CEA-63C87BDA655B}" srcOrd="2" destOrd="0" parTransId="{2F186A89-6E5C-486E-A1CA-52D7AE9C0389}" sibTransId="{7F96B330-B132-444E-9383-977FF207196A}"/>
    <dgm:cxn modelId="{3EE7E017-4C4C-45CB-BE3B-66D1EFAEA3CD}" type="presOf" srcId="{DC55442B-29E8-4903-A13D-86D4C60C62C4}" destId="{295AC9FF-A88B-4744-B935-450D440D908E}" srcOrd="0" destOrd="0" presId="urn:microsoft.com/office/officeart/2005/8/layout/vProcess5"/>
    <dgm:cxn modelId="{2FA5993C-C606-4E49-9CD5-7E9363CDB014}" type="presOf" srcId="{007B80EE-37C6-4AC6-9823-F65467607918}" destId="{1CF8A7CE-46B3-433D-9DA2-44867B4A13F3}" srcOrd="0" destOrd="0" presId="urn:microsoft.com/office/officeart/2005/8/layout/vProcess5"/>
    <dgm:cxn modelId="{08F23543-5376-43DD-80E0-15083B67FAB4}" type="presOf" srcId="{9A235576-2D67-42D9-887B-955D883B1926}" destId="{37C58A03-D28E-4C07-8873-0B796F42271E}" srcOrd="0" destOrd="0" presId="urn:microsoft.com/office/officeart/2005/8/layout/vProcess5"/>
    <dgm:cxn modelId="{1A1C9773-E468-4553-B915-B00DC0188B3A}" type="presOf" srcId="{AC66C081-E302-4629-A1C6-30C79EC04035}" destId="{1E79860F-C53C-4A6A-BE5C-26C21C3BC895}" srcOrd="0" destOrd="0" presId="urn:microsoft.com/office/officeart/2005/8/layout/vProcess5"/>
    <dgm:cxn modelId="{6BE4247C-E25A-4FC2-8B71-7211ADBCBFFC}" type="presOf" srcId="{AC66C081-E302-4629-A1C6-30C79EC04035}" destId="{CC17C873-DB12-4A2E-BAE6-036737FF1EBC}" srcOrd="1" destOrd="0" presId="urn:microsoft.com/office/officeart/2005/8/layout/vProcess5"/>
    <dgm:cxn modelId="{75D40681-6150-41DC-B77B-8E6E6CCA30AF}" type="presOf" srcId="{26304511-853D-4217-9CEA-63C87BDA655B}" destId="{8CA02445-BD80-4B28-B978-A87099591AE4}" srcOrd="1" destOrd="0" presId="urn:microsoft.com/office/officeart/2005/8/layout/vProcess5"/>
    <dgm:cxn modelId="{F0AC0E82-13E4-4859-8484-F7129A749924}" type="presOf" srcId="{9A235576-2D67-42D9-887B-955D883B1926}" destId="{E796BA71-1CA5-4047-8C6A-76D15C848C9D}" srcOrd="1" destOrd="0" presId="urn:microsoft.com/office/officeart/2005/8/layout/vProcess5"/>
    <dgm:cxn modelId="{BB6EBB83-EBC1-46DE-99C8-3C8CC99822BE}" type="presOf" srcId="{1D27A97A-5971-4390-8F27-B58896BBFC07}" destId="{24CE34FA-B441-4AF6-B8AE-8CBF8604E2A9}" srcOrd="0" destOrd="0" presId="urn:microsoft.com/office/officeart/2005/8/layout/vProcess5"/>
    <dgm:cxn modelId="{22044796-1990-40A9-88F9-49106B68456A}" srcId="{0858109F-09CD-4AB2-A3E5-0922D0396708}" destId="{9A235576-2D67-42D9-887B-955D883B1926}" srcOrd="3" destOrd="0" parTransId="{C5F50214-B24B-4447-B557-5739C74E8900}" sibTransId="{DC55442B-29E8-4903-A13D-86D4C60C62C4}"/>
    <dgm:cxn modelId="{D4F1779D-C02E-4C42-B794-1C8DC7C84E25}" type="presOf" srcId="{0858109F-09CD-4AB2-A3E5-0922D0396708}" destId="{AD5CF39C-7804-4BD4-AA5A-C991FBB01250}" srcOrd="0" destOrd="0" presId="urn:microsoft.com/office/officeart/2005/8/layout/vProcess5"/>
    <dgm:cxn modelId="{7708DAA3-5ADA-4106-BDD8-B1E0910B65A3}" srcId="{0858109F-09CD-4AB2-A3E5-0922D0396708}" destId="{ADAC9D57-5270-4FB7-ABD7-67ABF556B0C3}" srcOrd="4" destOrd="0" parTransId="{73878F9B-A7A0-4704-873F-E0FED4720E26}" sibTransId="{6CE607B9-4200-4BDD-8B93-2B501C359405}"/>
    <dgm:cxn modelId="{75DFA6A8-FE9A-4125-B5A3-8B5D4BDBF8B4}" srcId="{0858109F-09CD-4AB2-A3E5-0922D0396708}" destId="{1D27A97A-5971-4390-8F27-B58896BBFC07}" srcOrd="1" destOrd="0" parTransId="{C822F4AC-C643-4709-8966-45D8F8BFFAD9}" sibTransId="{007B80EE-37C6-4AC6-9823-F65467607918}"/>
    <dgm:cxn modelId="{2ED4E5B5-F822-44B3-B07B-9CD700194280}" type="presOf" srcId="{ADAC9D57-5270-4FB7-ABD7-67ABF556B0C3}" destId="{9B702125-05C8-45C8-BBA7-70F55CEB4838}" srcOrd="1" destOrd="0" presId="urn:microsoft.com/office/officeart/2005/8/layout/vProcess5"/>
    <dgm:cxn modelId="{F950F7D8-C207-495B-A5AD-44A81B759671}" type="presOf" srcId="{26304511-853D-4217-9CEA-63C87BDA655B}" destId="{7F8CF179-1E5A-480A-828D-3CA899B37AE2}" srcOrd="0" destOrd="0" presId="urn:microsoft.com/office/officeart/2005/8/layout/vProcess5"/>
    <dgm:cxn modelId="{26A74EDD-EC4B-467E-8C23-1CC27B63BD3D}" type="presOf" srcId="{1D27A97A-5971-4390-8F27-B58896BBFC07}" destId="{1B8D5969-12D8-480D-BA12-3131CC1FEAEE}" srcOrd="1" destOrd="0" presId="urn:microsoft.com/office/officeart/2005/8/layout/vProcess5"/>
    <dgm:cxn modelId="{6E9513FA-6FF0-437A-8B7D-F7474CA6D5E5}" type="presOf" srcId="{7F96B330-B132-444E-9383-977FF207196A}" destId="{35DC6919-6C7F-4C44-B3C7-3C559437097A}" srcOrd="0" destOrd="0" presId="urn:microsoft.com/office/officeart/2005/8/layout/vProcess5"/>
    <dgm:cxn modelId="{9C9E92B6-759D-4B82-97EC-510D940BA21A}" type="presParOf" srcId="{AD5CF39C-7804-4BD4-AA5A-C991FBB01250}" destId="{724ED046-B8DA-4C4E-AB5D-994BB50AA2AB}" srcOrd="0" destOrd="0" presId="urn:microsoft.com/office/officeart/2005/8/layout/vProcess5"/>
    <dgm:cxn modelId="{F1B9CBE0-8277-499C-B34F-64B6C78A4CDC}" type="presParOf" srcId="{AD5CF39C-7804-4BD4-AA5A-C991FBB01250}" destId="{1E79860F-C53C-4A6A-BE5C-26C21C3BC895}" srcOrd="1" destOrd="0" presId="urn:microsoft.com/office/officeart/2005/8/layout/vProcess5"/>
    <dgm:cxn modelId="{D1A26647-BFE5-4899-A34A-15C027E2C0F8}" type="presParOf" srcId="{AD5CF39C-7804-4BD4-AA5A-C991FBB01250}" destId="{24CE34FA-B441-4AF6-B8AE-8CBF8604E2A9}" srcOrd="2" destOrd="0" presId="urn:microsoft.com/office/officeart/2005/8/layout/vProcess5"/>
    <dgm:cxn modelId="{818F0619-D634-4F99-8958-123736A4FF68}" type="presParOf" srcId="{AD5CF39C-7804-4BD4-AA5A-C991FBB01250}" destId="{7F8CF179-1E5A-480A-828D-3CA899B37AE2}" srcOrd="3" destOrd="0" presId="urn:microsoft.com/office/officeart/2005/8/layout/vProcess5"/>
    <dgm:cxn modelId="{2CFCF52D-B582-424B-AD36-0F0963BAF74C}" type="presParOf" srcId="{AD5CF39C-7804-4BD4-AA5A-C991FBB01250}" destId="{37C58A03-D28E-4C07-8873-0B796F42271E}" srcOrd="4" destOrd="0" presId="urn:microsoft.com/office/officeart/2005/8/layout/vProcess5"/>
    <dgm:cxn modelId="{B1151BEE-DD73-4007-BE60-596CA56FA2A1}" type="presParOf" srcId="{AD5CF39C-7804-4BD4-AA5A-C991FBB01250}" destId="{37F5F491-76E3-445F-A8A9-D492F17E395F}" srcOrd="5" destOrd="0" presId="urn:microsoft.com/office/officeart/2005/8/layout/vProcess5"/>
    <dgm:cxn modelId="{3AEA9CF9-02E7-4EB8-B82A-5F43A2C96421}" type="presParOf" srcId="{AD5CF39C-7804-4BD4-AA5A-C991FBB01250}" destId="{02A1F75D-D186-4231-95F2-3AA270492534}" srcOrd="6" destOrd="0" presId="urn:microsoft.com/office/officeart/2005/8/layout/vProcess5"/>
    <dgm:cxn modelId="{83ECA991-52FC-4F7F-AFE6-F8D9671FD517}" type="presParOf" srcId="{AD5CF39C-7804-4BD4-AA5A-C991FBB01250}" destId="{1CF8A7CE-46B3-433D-9DA2-44867B4A13F3}" srcOrd="7" destOrd="0" presId="urn:microsoft.com/office/officeart/2005/8/layout/vProcess5"/>
    <dgm:cxn modelId="{7EF73564-B5D2-47EA-9883-BE2DF57A1F8F}" type="presParOf" srcId="{AD5CF39C-7804-4BD4-AA5A-C991FBB01250}" destId="{35DC6919-6C7F-4C44-B3C7-3C559437097A}" srcOrd="8" destOrd="0" presId="urn:microsoft.com/office/officeart/2005/8/layout/vProcess5"/>
    <dgm:cxn modelId="{05EDCDEC-0CE1-4DA3-99BD-24E091ACC788}" type="presParOf" srcId="{AD5CF39C-7804-4BD4-AA5A-C991FBB01250}" destId="{295AC9FF-A88B-4744-B935-450D440D908E}" srcOrd="9" destOrd="0" presId="urn:microsoft.com/office/officeart/2005/8/layout/vProcess5"/>
    <dgm:cxn modelId="{BD498016-38FC-487A-9042-9882C7A02B07}" type="presParOf" srcId="{AD5CF39C-7804-4BD4-AA5A-C991FBB01250}" destId="{CC17C873-DB12-4A2E-BAE6-036737FF1EBC}" srcOrd="10" destOrd="0" presId="urn:microsoft.com/office/officeart/2005/8/layout/vProcess5"/>
    <dgm:cxn modelId="{0D1AC02B-FFFC-44D4-ADCF-7C6C4529E42B}" type="presParOf" srcId="{AD5CF39C-7804-4BD4-AA5A-C991FBB01250}" destId="{1B8D5969-12D8-480D-BA12-3131CC1FEAEE}" srcOrd="11" destOrd="0" presId="urn:microsoft.com/office/officeart/2005/8/layout/vProcess5"/>
    <dgm:cxn modelId="{576C31D8-14E5-4FBC-BBF7-8D374F04D8CA}" type="presParOf" srcId="{AD5CF39C-7804-4BD4-AA5A-C991FBB01250}" destId="{8CA02445-BD80-4B28-B978-A87099591AE4}" srcOrd="12" destOrd="0" presId="urn:microsoft.com/office/officeart/2005/8/layout/vProcess5"/>
    <dgm:cxn modelId="{D2AEFEB8-9BDD-4F39-8AFF-A05E7E72BFCA}" type="presParOf" srcId="{AD5CF39C-7804-4BD4-AA5A-C991FBB01250}" destId="{E796BA71-1CA5-4047-8C6A-76D15C848C9D}" srcOrd="13" destOrd="0" presId="urn:microsoft.com/office/officeart/2005/8/layout/vProcess5"/>
    <dgm:cxn modelId="{9D69E6D5-ACFC-4747-9F03-03AB2D0977AD}" type="presParOf" srcId="{AD5CF39C-7804-4BD4-AA5A-C991FBB01250}" destId="{9B702125-05C8-45C8-BBA7-70F55CEB483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F71C28-7C19-4CF6-A9EF-AB3AAB2829F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F55B815-7CFC-4CEB-9CCE-82272B4D7060}">
      <dgm:prSet/>
      <dgm:spPr/>
      <dgm:t>
        <a:bodyPr/>
        <a:lstStyle/>
        <a:p>
          <a:r>
            <a:rPr lang="ru-RU"/>
            <a:t>- адаптация первокурсников к учебно-профессиональной среде; </a:t>
          </a:r>
          <a:endParaRPr lang="en-US"/>
        </a:p>
      </dgm:t>
    </dgm:pt>
    <dgm:pt modelId="{F3A69C9C-0F8D-4D6D-9AF3-489B15F81C79}" type="parTrans" cxnId="{07BCBEEA-618F-44B7-8C33-4524A2FC1C52}">
      <dgm:prSet/>
      <dgm:spPr/>
      <dgm:t>
        <a:bodyPr/>
        <a:lstStyle/>
        <a:p>
          <a:endParaRPr lang="en-US"/>
        </a:p>
      </dgm:t>
    </dgm:pt>
    <dgm:pt modelId="{D30F90A7-2201-46B2-B7FF-A58C83859DD4}" type="sibTrans" cxnId="{07BCBEEA-618F-44B7-8C33-4524A2FC1C52}">
      <dgm:prSet/>
      <dgm:spPr/>
      <dgm:t>
        <a:bodyPr/>
        <a:lstStyle/>
        <a:p>
          <a:endParaRPr lang="en-US"/>
        </a:p>
      </dgm:t>
    </dgm:pt>
    <dgm:pt modelId="{F0AAD170-4ECE-468D-95DA-75E9E73DD148}">
      <dgm:prSet/>
      <dgm:spPr/>
      <dgm:t>
        <a:bodyPr/>
        <a:lstStyle/>
        <a:p>
          <a:r>
            <a:rPr lang="ru-RU"/>
            <a:t>- создание условий для дальнейшей социализации учащейся молодёжи; </a:t>
          </a:r>
          <a:endParaRPr lang="en-US"/>
        </a:p>
      </dgm:t>
    </dgm:pt>
    <dgm:pt modelId="{77410B77-035A-41F9-82BD-6C3798FEA98E}" type="parTrans" cxnId="{8867F37B-24BB-4C88-B690-872B7E08E913}">
      <dgm:prSet/>
      <dgm:spPr/>
      <dgm:t>
        <a:bodyPr/>
        <a:lstStyle/>
        <a:p>
          <a:endParaRPr lang="en-US"/>
        </a:p>
      </dgm:t>
    </dgm:pt>
    <dgm:pt modelId="{AEDC38D1-AD41-4815-922D-B80AA60F9C2A}" type="sibTrans" cxnId="{8867F37B-24BB-4C88-B690-872B7E08E913}">
      <dgm:prSet/>
      <dgm:spPr/>
      <dgm:t>
        <a:bodyPr/>
        <a:lstStyle/>
        <a:p>
          <a:endParaRPr lang="en-US"/>
        </a:p>
      </dgm:t>
    </dgm:pt>
    <dgm:pt modelId="{FA1EEAD8-E960-4DA3-A270-D41FD0C85DC2}">
      <dgm:prSet/>
      <dgm:spPr/>
      <dgm:t>
        <a:bodyPr/>
        <a:lstStyle/>
        <a:p>
          <a:r>
            <a:rPr lang="ru-RU"/>
            <a:t>- обеспечение духовно-нравственного становления будущих медицинских работников; </a:t>
          </a:r>
          <a:endParaRPr lang="en-US"/>
        </a:p>
      </dgm:t>
    </dgm:pt>
    <dgm:pt modelId="{32A0DF3E-88E6-4A47-92E3-52119AE1F626}" type="parTrans" cxnId="{872BCD7A-E70B-49DB-9C86-8BDB712ED16E}">
      <dgm:prSet/>
      <dgm:spPr/>
      <dgm:t>
        <a:bodyPr/>
        <a:lstStyle/>
        <a:p>
          <a:endParaRPr lang="en-US"/>
        </a:p>
      </dgm:t>
    </dgm:pt>
    <dgm:pt modelId="{B645229D-9552-4739-A265-2E833D183945}" type="sibTrans" cxnId="{872BCD7A-E70B-49DB-9C86-8BDB712ED16E}">
      <dgm:prSet/>
      <dgm:spPr/>
      <dgm:t>
        <a:bodyPr/>
        <a:lstStyle/>
        <a:p>
          <a:endParaRPr lang="en-US"/>
        </a:p>
      </dgm:t>
    </dgm:pt>
    <dgm:pt modelId="{B65363C3-EE7B-4254-9F0C-7E78F7B72DA9}">
      <dgm:prSet/>
      <dgm:spPr/>
      <dgm:t>
        <a:bodyPr/>
        <a:lstStyle/>
        <a:p>
          <a:r>
            <a:rPr lang="ru-RU"/>
            <a:t>- оказание помощи студентам в социальном и профессиональном самоопределении; </a:t>
          </a:r>
          <a:endParaRPr lang="en-US"/>
        </a:p>
      </dgm:t>
    </dgm:pt>
    <dgm:pt modelId="{44D0A854-863F-4908-9B5E-E2F55FCFF8F2}" type="parTrans" cxnId="{264E53D5-77AE-4CB5-BDD9-3D63D3D204E2}">
      <dgm:prSet/>
      <dgm:spPr/>
      <dgm:t>
        <a:bodyPr/>
        <a:lstStyle/>
        <a:p>
          <a:endParaRPr lang="en-US"/>
        </a:p>
      </dgm:t>
    </dgm:pt>
    <dgm:pt modelId="{CFEC0744-A3F6-44B0-987E-A6C0FFDD5BEA}" type="sibTrans" cxnId="{264E53D5-77AE-4CB5-BDD9-3D63D3D204E2}">
      <dgm:prSet/>
      <dgm:spPr/>
      <dgm:t>
        <a:bodyPr/>
        <a:lstStyle/>
        <a:p>
          <a:endParaRPr lang="en-US"/>
        </a:p>
      </dgm:t>
    </dgm:pt>
    <dgm:pt modelId="{4F372E2A-6041-4840-8B6A-4A06B755000B}">
      <dgm:prSet/>
      <dgm:spPr/>
      <dgm:t>
        <a:bodyPr/>
        <a:lstStyle/>
        <a:p>
          <a:r>
            <a:rPr lang="ru-RU"/>
            <a:t>- развитие социально-значимых и профессионально важных качеств личности; </a:t>
          </a:r>
          <a:endParaRPr lang="en-US"/>
        </a:p>
      </dgm:t>
    </dgm:pt>
    <dgm:pt modelId="{64A1F5A8-70FB-461B-85DD-356FEF892E6C}" type="parTrans" cxnId="{97228E73-C2EA-4530-9192-82473CB67C96}">
      <dgm:prSet/>
      <dgm:spPr/>
      <dgm:t>
        <a:bodyPr/>
        <a:lstStyle/>
        <a:p>
          <a:endParaRPr lang="en-US"/>
        </a:p>
      </dgm:t>
    </dgm:pt>
    <dgm:pt modelId="{7305C29C-127F-45A4-A19C-EDC77A37B181}" type="sibTrans" cxnId="{97228E73-C2EA-4530-9192-82473CB67C96}">
      <dgm:prSet/>
      <dgm:spPr/>
      <dgm:t>
        <a:bodyPr/>
        <a:lstStyle/>
        <a:p>
          <a:endParaRPr lang="en-US"/>
        </a:p>
      </dgm:t>
    </dgm:pt>
    <dgm:pt modelId="{FB2014E8-4E42-4403-8046-77D6D50C7388}">
      <dgm:prSet/>
      <dgm:spPr/>
      <dgm:t>
        <a:bodyPr/>
        <a:lstStyle/>
        <a:p>
          <a:r>
            <a:rPr lang="ru-RU"/>
            <a:t>- формирование профессионально-этических норм поведения; </a:t>
          </a:r>
          <a:endParaRPr lang="en-US"/>
        </a:p>
      </dgm:t>
    </dgm:pt>
    <dgm:pt modelId="{ABB159FC-D982-4901-B1E6-0102648921E9}" type="parTrans" cxnId="{6EFD9E4F-E11E-400A-9F1C-2E8E18EE32F5}">
      <dgm:prSet/>
      <dgm:spPr/>
      <dgm:t>
        <a:bodyPr/>
        <a:lstStyle/>
        <a:p>
          <a:endParaRPr lang="en-US"/>
        </a:p>
      </dgm:t>
    </dgm:pt>
    <dgm:pt modelId="{AF1E55A7-6792-473E-A71F-7704F31EF484}" type="sibTrans" cxnId="{6EFD9E4F-E11E-400A-9F1C-2E8E18EE32F5}">
      <dgm:prSet/>
      <dgm:spPr/>
      <dgm:t>
        <a:bodyPr/>
        <a:lstStyle/>
        <a:p>
          <a:endParaRPr lang="en-US"/>
        </a:p>
      </dgm:t>
    </dgm:pt>
    <dgm:pt modelId="{7D9DA771-8C26-491E-ABF9-265FBE63BA60}">
      <dgm:prSet/>
      <dgm:spPr/>
      <dgm:t>
        <a:bodyPr/>
        <a:lstStyle/>
        <a:p>
          <a:r>
            <a:rPr lang="ru-RU"/>
            <a:t>- освоение личностью объективной системы социальных ролей; </a:t>
          </a:r>
          <a:endParaRPr lang="en-US"/>
        </a:p>
      </dgm:t>
    </dgm:pt>
    <dgm:pt modelId="{185A22E5-F328-4722-977A-6EB489F5052D}" type="parTrans" cxnId="{9774D6D8-DAFD-43B7-BD0A-6A020514C40A}">
      <dgm:prSet/>
      <dgm:spPr/>
      <dgm:t>
        <a:bodyPr/>
        <a:lstStyle/>
        <a:p>
          <a:endParaRPr lang="en-US"/>
        </a:p>
      </dgm:t>
    </dgm:pt>
    <dgm:pt modelId="{CC6C48AA-03E1-4DA9-A986-9F9AAF926FF3}" type="sibTrans" cxnId="{9774D6D8-DAFD-43B7-BD0A-6A020514C40A}">
      <dgm:prSet/>
      <dgm:spPr/>
      <dgm:t>
        <a:bodyPr/>
        <a:lstStyle/>
        <a:p>
          <a:endParaRPr lang="en-US"/>
        </a:p>
      </dgm:t>
    </dgm:pt>
    <dgm:pt modelId="{384BEF04-46BD-41A8-AF04-0F303B0580EC}">
      <dgm:prSet/>
      <dgm:spPr/>
      <dgm:t>
        <a:bodyPr/>
        <a:lstStyle/>
        <a:p>
          <a:r>
            <a:rPr lang="ru-RU"/>
            <a:t>- становление профессиональной культуры будущего медицинского работника; </a:t>
          </a:r>
          <a:endParaRPr lang="en-US"/>
        </a:p>
      </dgm:t>
    </dgm:pt>
    <dgm:pt modelId="{16441B12-46C8-4151-8A24-DF4DF7C97A74}" type="parTrans" cxnId="{58221B4F-2DCF-480F-AF79-80E00A1425F8}">
      <dgm:prSet/>
      <dgm:spPr/>
      <dgm:t>
        <a:bodyPr/>
        <a:lstStyle/>
        <a:p>
          <a:endParaRPr lang="en-US"/>
        </a:p>
      </dgm:t>
    </dgm:pt>
    <dgm:pt modelId="{F802C73E-8F8C-4246-9408-436FE95D9098}" type="sibTrans" cxnId="{58221B4F-2DCF-480F-AF79-80E00A1425F8}">
      <dgm:prSet/>
      <dgm:spPr/>
      <dgm:t>
        <a:bodyPr/>
        <a:lstStyle/>
        <a:p>
          <a:endParaRPr lang="en-US"/>
        </a:p>
      </dgm:t>
    </dgm:pt>
    <dgm:pt modelId="{E0EB826B-492B-42CF-A5D5-34368F993ECD}">
      <dgm:prSet/>
      <dgm:spPr/>
      <dgm:t>
        <a:bodyPr/>
        <a:lstStyle/>
        <a:p>
          <a:r>
            <a:rPr lang="ru-RU"/>
            <a:t>-  содействие нахождению своего места в профессиональном мире после завершения образования, формирование профессиональной мобильности и конкурентоспособности выпускников медицинского колледжа.</a:t>
          </a:r>
          <a:endParaRPr lang="en-US"/>
        </a:p>
      </dgm:t>
    </dgm:pt>
    <dgm:pt modelId="{B2E9E403-FC0A-4577-BB66-86CFABF2F970}" type="parTrans" cxnId="{700AF7F8-ADC9-49EB-8559-624FFB039599}">
      <dgm:prSet/>
      <dgm:spPr/>
      <dgm:t>
        <a:bodyPr/>
        <a:lstStyle/>
        <a:p>
          <a:endParaRPr lang="en-US"/>
        </a:p>
      </dgm:t>
    </dgm:pt>
    <dgm:pt modelId="{45445653-F793-4DC6-818C-F27F1B7BCCC0}" type="sibTrans" cxnId="{700AF7F8-ADC9-49EB-8559-624FFB039599}">
      <dgm:prSet/>
      <dgm:spPr/>
      <dgm:t>
        <a:bodyPr/>
        <a:lstStyle/>
        <a:p>
          <a:endParaRPr lang="en-US"/>
        </a:p>
      </dgm:t>
    </dgm:pt>
    <dgm:pt modelId="{3A236A45-12E1-4268-91E9-A40C4C828E42}" type="pres">
      <dgm:prSet presAssocID="{B6F71C28-7C19-4CF6-A9EF-AB3AAB2829F1}" presName="vert0" presStyleCnt="0">
        <dgm:presLayoutVars>
          <dgm:dir/>
          <dgm:animOne val="branch"/>
          <dgm:animLvl val="lvl"/>
        </dgm:presLayoutVars>
      </dgm:prSet>
      <dgm:spPr/>
    </dgm:pt>
    <dgm:pt modelId="{ED4480ED-6B77-43DC-8178-5FD8F6C83952}" type="pres">
      <dgm:prSet presAssocID="{FF55B815-7CFC-4CEB-9CCE-82272B4D7060}" presName="thickLine" presStyleLbl="alignNode1" presStyleIdx="0" presStyleCnt="9"/>
      <dgm:spPr/>
    </dgm:pt>
    <dgm:pt modelId="{4D623884-30F7-4F7C-B046-7A36DC251F1E}" type="pres">
      <dgm:prSet presAssocID="{FF55B815-7CFC-4CEB-9CCE-82272B4D7060}" presName="horz1" presStyleCnt="0"/>
      <dgm:spPr/>
    </dgm:pt>
    <dgm:pt modelId="{0E5488C3-46BC-4F77-9212-D2B9FAB210A0}" type="pres">
      <dgm:prSet presAssocID="{FF55B815-7CFC-4CEB-9CCE-82272B4D7060}" presName="tx1" presStyleLbl="revTx" presStyleIdx="0" presStyleCnt="9"/>
      <dgm:spPr/>
    </dgm:pt>
    <dgm:pt modelId="{1F77A363-A79A-4A52-BE1D-B3CFCCC50950}" type="pres">
      <dgm:prSet presAssocID="{FF55B815-7CFC-4CEB-9CCE-82272B4D7060}" presName="vert1" presStyleCnt="0"/>
      <dgm:spPr/>
    </dgm:pt>
    <dgm:pt modelId="{BE631D1B-A8D6-4FDB-A6C0-58E291B8FDCC}" type="pres">
      <dgm:prSet presAssocID="{F0AAD170-4ECE-468D-95DA-75E9E73DD148}" presName="thickLine" presStyleLbl="alignNode1" presStyleIdx="1" presStyleCnt="9"/>
      <dgm:spPr/>
    </dgm:pt>
    <dgm:pt modelId="{72FA2F2A-E4A1-4B77-8A47-D1583E6AAEFA}" type="pres">
      <dgm:prSet presAssocID="{F0AAD170-4ECE-468D-95DA-75E9E73DD148}" presName="horz1" presStyleCnt="0"/>
      <dgm:spPr/>
    </dgm:pt>
    <dgm:pt modelId="{BA48F2AE-E265-44BD-8916-F49C4B188773}" type="pres">
      <dgm:prSet presAssocID="{F0AAD170-4ECE-468D-95DA-75E9E73DD148}" presName="tx1" presStyleLbl="revTx" presStyleIdx="1" presStyleCnt="9"/>
      <dgm:spPr/>
    </dgm:pt>
    <dgm:pt modelId="{AC73381C-F40A-49F8-BC7B-C0E9C5FB1D3E}" type="pres">
      <dgm:prSet presAssocID="{F0AAD170-4ECE-468D-95DA-75E9E73DD148}" presName="vert1" presStyleCnt="0"/>
      <dgm:spPr/>
    </dgm:pt>
    <dgm:pt modelId="{20C701B5-89F7-4636-BDAB-FC5CF547F198}" type="pres">
      <dgm:prSet presAssocID="{FA1EEAD8-E960-4DA3-A270-D41FD0C85DC2}" presName="thickLine" presStyleLbl="alignNode1" presStyleIdx="2" presStyleCnt="9"/>
      <dgm:spPr/>
    </dgm:pt>
    <dgm:pt modelId="{883444C8-7F0B-49EA-9877-8DE0BEDF0D37}" type="pres">
      <dgm:prSet presAssocID="{FA1EEAD8-E960-4DA3-A270-D41FD0C85DC2}" presName="horz1" presStyleCnt="0"/>
      <dgm:spPr/>
    </dgm:pt>
    <dgm:pt modelId="{2562069E-1A0E-4824-BFE3-D80FBBD1B48F}" type="pres">
      <dgm:prSet presAssocID="{FA1EEAD8-E960-4DA3-A270-D41FD0C85DC2}" presName="tx1" presStyleLbl="revTx" presStyleIdx="2" presStyleCnt="9"/>
      <dgm:spPr/>
    </dgm:pt>
    <dgm:pt modelId="{983F6851-9429-469E-BE96-AEAF0F1A4313}" type="pres">
      <dgm:prSet presAssocID="{FA1EEAD8-E960-4DA3-A270-D41FD0C85DC2}" presName="vert1" presStyleCnt="0"/>
      <dgm:spPr/>
    </dgm:pt>
    <dgm:pt modelId="{852248E6-9DC3-4943-B8AA-B67903D20F30}" type="pres">
      <dgm:prSet presAssocID="{B65363C3-EE7B-4254-9F0C-7E78F7B72DA9}" presName="thickLine" presStyleLbl="alignNode1" presStyleIdx="3" presStyleCnt="9"/>
      <dgm:spPr/>
    </dgm:pt>
    <dgm:pt modelId="{75137BDF-9404-402C-9EED-52FE31423DC1}" type="pres">
      <dgm:prSet presAssocID="{B65363C3-EE7B-4254-9F0C-7E78F7B72DA9}" presName="horz1" presStyleCnt="0"/>
      <dgm:spPr/>
    </dgm:pt>
    <dgm:pt modelId="{51E687F4-9925-49C8-8019-70D3E5907F06}" type="pres">
      <dgm:prSet presAssocID="{B65363C3-EE7B-4254-9F0C-7E78F7B72DA9}" presName="tx1" presStyleLbl="revTx" presStyleIdx="3" presStyleCnt="9"/>
      <dgm:spPr/>
    </dgm:pt>
    <dgm:pt modelId="{E69AD202-2C56-4D48-9920-E5535F15566A}" type="pres">
      <dgm:prSet presAssocID="{B65363C3-EE7B-4254-9F0C-7E78F7B72DA9}" presName="vert1" presStyleCnt="0"/>
      <dgm:spPr/>
    </dgm:pt>
    <dgm:pt modelId="{5C298D61-E0BA-46DD-A13D-E1C197B7F6D9}" type="pres">
      <dgm:prSet presAssocID="{4F372E2A-6041-4840-8B6A-4A06B755000B}" presName="thickLine" presStyleLbl="alignNode1" presStyleIdx="4" presStyleCnt="9"/>
      <dgm:spPr/>
    </dgm:pt>
    <dgm:pt modelId="{39CA4C37-38D0-49A1-9AB1-E05DC44C703E}" type="pres">
      <dgm:prSet presAssocID="{4F372E2A-6041-4840-8B6A-4A06B755000B}" presName="horz1" presStyleCnt="0"/>
      <dgm:spPr/>
    </dgm:pt>
    <dgm:pt modelId="{F3A67D77-A558-444E-9147-8F52D733FB4A}" type="pres">
      <dgm:prSet presAssocID="{4F372E2A-6041-4840-8B6A-4A06B755000B}" presName="tx1" presStyleLbl="revTx" presStyleIdx="4" presStyleCnt="9"/>
      <dgm:spPr/>
    </dgm:pt>
    <dgm:pt modelId="{30D9BD11-4427-4802-A60F-7616AD68180A}" type="pres">
      <dgm:prSet presAssocID="{4F372E2A-6041-4840-8B6A-4A06B755000B}" presName="vert1" presStyleCnt="0"/>
      <dgm:spPr/>
    </dgm:pt>
    <dgm:pt modelId="{4076CB73-B8B6-4E9A-8E17-A1E667D0F7F2}" type="pres">
      <dgm:prSet presAssocID="{FB2014E8-4E42-4403-8046-77D6D50C7388}" presName="thickLine" presStyleLbl="alignNode1" presStyleIdx="5" presStyleCnt="9"/>
      <dgm:spPr/>
    </dgm:pt>
    <dgm:pt modelId="{B25EF983-E620-437D-8DB4-C920AEE6D77A}" type="pres">
      <dgm:prSet presAssocID="{FB2014E8-4E42-4403-8046-77D6D50C7388}" presName="horz1" presStyleCnt="0"/>
      <dgm:spPr/>
    </dgm:pt>
    <dgm:pt modelId="{9340F96E-A9C4-49CB-B273-BECF4A948F8B}" type="pres">
      <dgm:prSet presAssocID="{FB2014E8-4E42-4403-8046-77D6D50C7388}" presName="tx1" presStyleLbl="revTx" presStyleIdx="5" presStyleCnt="9"/>
      <dgm:spPr/>
    </dgm:pt>
    <dgm:pt modelId="{54A20457-0C34-4C35-8095-1FD4C0BF13A6}" type="pres">
      <dgm:prSet presAssocID="{FB2014E8-4E42-4403-8046-77D6D50C7388}" presName="vert1" presStyleCnt="0"/>
      <dgm:spPr/>
    </dgm:pt>
    <dgm:pt modelId="{5433B181-172A-4FCD-ACCF-6CF2268A7A3C}" type="pres">
      <dgm:prSet presAssocID="{7D9DA771-8C26-491E-ABF9-265FBE63BA60}" presName="thickLine" presStyleLbl="alignNode1" presStyleIdx="6" presStyleCnt="9"/>
      <dgm:spPr/>
    </dgm:pt>
    <dgm:pt modelId="{8812DF0F-A2A5-4BB5-BFAD-823D4F77403D}" type="pres">
      <dgm:prSet presAssocID="{7D9DA771-8C26-491E-ABF9-265FBE63BA60}" presName="horz1" presStyleCnt="0"/>
      <dgm:spPr/>
    </dgm:pt>
    <dgm:pt modelId="{3937E68B-3012-46D4-8391-717B7A856598}" type="pres">
      <dgm:prSet presAssocID="{7D9DA771-8C26-491E-ABF9-265FBE63BA60}" presName="tx1" presStyleLbl="revTx" presStyleIdx="6" presStyleCnt="9"/>
      <dgm:spPr/>
    </dgm:pt>
    <dgm:pt modelId="{135F56E5-F082-48CE-A88C-779A8A399E8B}" type="pres">
      <dgm:prSet presAssocID="{7D9DA771-8C26-491E-ABF9-265FBE63BA60}" presName="vert1" presStyleCnt="0"/>
      <dgm:spPr/>
    </dgm:pt>
    <dgm:pt modelId="{B13C43E5-B2E7-4D09-972B-DEBEC4AFDD97}" type="pres">
      <dgm:prSet presAssocID="{384BEF04-46BD-41A8-AF04-0F303B0580EC}" presName="thickLine" presStyleLbl="alignNode1" presStyleIdx="7" presStyleCnt="9"/>
      <dgm:spPr/>
    </dgm:pt>
    <dgm:pt modelId="{9680C09B-1AA3-44B8-BE56-1316D79E7980}" type="pres">
      <dgm:prSet presAssocID="{384BEF04-46BD-41A8-AF04-0F303B0580EC}" presName="horz1" presStyleCnt="0"/>
      <dgm:spPr/>
    </dgm:pt>
    <dgm:pt modelId="{34FF1AA9-711F-40AB-B14F-62E73824210C}" type="pres">
      <dgm:prSet presAssocID="{384BEF04-46BD-41A8-AF04-0F303B0580EC}" presName="tx1" presStyleLbl="revTx" presStyleIdx="7" presStyleCnt="9"/>
      <dgm:spPr/>
    </dgm:pt>
    <dgm:pt modelId="{B294293E-722E-457A-A0B5-30C7C179629E}" type="pres">
      <dgm:prSet presAssocID="{384BEF04-46BD-41A8-AF04-0F303B0580EC}" presName="vert1" presStyleCnt="0"/>
      <dgm:spPr/>
    </dgm:pt>
    <dgm:pt modelId="{064AFEA0-DE04-4E73-8773-C5A518D232DE}" type="pres">
      <dgm:prSet presAssocID="{E0EB826B-492B-42CF-A5D5-34368F993ECD}" presName="thickLine" presStyleLbl="alignNode1" presStyleIdx="8" presStyleCnt="9"/>
      <dgm:spPr/>
    </dgm:pt>
    <dgm:pt modelId="{32283069-E13A-4D9B-9491-1B0ACEAA54E2}" type="pres">
      <dgm:prSet presAssocID="{E0EB826B-492B-42CF-A5D5-34368F993ECD}" presName="horz1" presStyleCnt="0"/>
      <dgm:spPr/>
    </dgm:pt>
    <dgm:pt modelId="{31AF413A-D0A4-4E17-8F66-FCA30A0B423C}" type="pres">
      <dgm:prSet presAssocID="{E0EB826B-492B-42CF-A5D5-34368F993ECD}" presName="tx1" presStyleLbl="revTx" presStyleIdx="8" presStyleCnt="9"/>
      <dgm:spPr/>
    </dgm:pt>
    <dgm:pt modelId="{631A083B-1CA0-451B-8B85-122A46D7FA9C}" type="pres">
      <dgm:prSet presAssocID="{E0EB826B-492B-42CF-A5D5-34368F993ECD}" presName="vert1" presStyleCnt="0"/>
      <dgm:spPr/>
    </dgm:pt>
  </dgm:ptLst>
  <dgm:cxnLst>
    <dgm:cxn modelId="{0C868F22-F3B0-48BA-B1D5-4CBFEFD206C3}" type="presOf" srcId="{4F372E2A-6041-4840-8B6A-4A06B755000B}" destId="{F3A67D77-A558-444E-9147-8F52D733FB4A}" srcOrd="0" destOrd="0" presId="urn:microsoft.com/office/officeart/2008/layout/LinedList"/>
    <dgm:cxn modelId="{2D6B7562-9D9E-4258-AAE2-F67389A379C1}" type="presOf" srcId="{B65363C3-EE7B-4254-9F0C-7E78F7B72DA9}" destId="{51E687F4-9925-49C8-8019-70D3E5907F06}" srcOrd="0" destOrd="0" presId="urn:microsoft.com/office/officeart/2008/layout/LinedList"/>
    <dgm:cxn modelId="{E0E8DE6E-4C34-4AEB-9484-FB0E99F9F43A}" type="presOf" srcId="{FF55B815-7CFC-4CEB-9CCE-82272B4D7060}" destId="{0E5488C3-46BC-4F77-9212-D2B9FAB210A0}" srcOrd="0" destOrd="0" presId="urn:microsoft.com/office/officeart/2008/layout/LinedList"/>
    <dgm:cxn modelId="{58221B4F-2DCF-480F-AF79-80E00A1425F8}" srcId="{B6F71C28-7C19-4CF6-A9EF-AB3AAB2829F1}" destId="{384BEF04-46BD-41A8-AF04-0F303B0580EC}" srcOrd="7" destOrd="0" parTransId="{16441B12-46C8-4151-8A24-DF4DF7C97A74}" sibTransId="{F802C73E-8F8C-4246-9408-436FE95D9098}"/>
    <dgm:cxn modelId="{6EFD9E4F-E11E-400A-9F1C-2E8E18EE32F5}" srcId="{B6F71C28-7C19-4CF6-A9EF-AB3AAB2829F1}" destId="{FB2014E8-4E42-4403-8046-77D6D50C7388}" srcOrd="5" destOrd="0" parTransId="{ABB159FC-D982-4901-B1E6-0102648921E9}" sibTransId="{AF1E55A7-6792-473E-A71F-7704F31EF484}"/>
    <dgm:cxn modelId="{97228E73-C2EA-4530-9192-82473CB67C96}" srcId="{B6F71C28-7C19-4CF6-A9EF-AB3AAB2829F1}" destId="{4F372E2A-6041-4840-8B6A-4A06B755000B}" srcOrd="4" destOrd="0" parTransId="{64A1F5A8-70FB-461B-85DD-356FEF892E6C}" sibTransId="{7305C29C-127F-45A4-A19C-EDC77A37B181}"/>
    <dgm:cxn modelId="{8B975B77-1229-45A7-81E5-2B8FD96E3742}" type="presOf" srcId="{F0AAD170-4ECE-468D-95DA-75E9E73DD148}" destId="{BA48F2AE-E265-44BD-8916-F49C4B188773}" srcOrd="0" destOrd="0" presId="urn:microsoft.com/office/officeart/2008/layout/LinedList"/>
    <dgm:cxn modelId="{872BCD7A-E70B-49DB-9C86-8BDB712ED16E}" srcId="{B6F71C28-7C19-4CF6-A9EF-AB3AAB2829F1}" destId="{FA1EEAD8-E960-4DA3-A270-D41FD0C85DC2}" srcOrd="2" destOrd="0" parTransId="{32A0DF3E-88E6-4A47-92E3-52119AE1F626}" sibTransId="{B645229D-9552-4739-A265-2E833D183945}"/>
    <dgm:cxn modelId="{8867F37B-24BB-4C88-B690-872B7E08E913}" srcId="{B6F71C28-7C19-4CF6-A9EF-AB3AAB2829F1}" destId="{F0AAD170-4ECE-468D-95DA-75E9E73DD148}" srcOrd="1" destOrd="0" parTransId="{77410B77-035A-41F9-82BD-6C3798FEA98E}" sibTransId="{AEDC38D1-AD41-4815-922D-B80AA60F9C2A}"/>
    <dgm:cxn modelId="{516D9D8C-E2CB-4B87-A88C-AE68683B65A3}" type="presOf" srcId="{FA1EEAD8-E960-4DA3-A270-D41FD0C85DC2}" destId="{2562069E-1A0E-4824-BFE3-D80FBBD1B48F}" srcOrd="0" destOrd="0" presId="urn:microsoft.com/office/officeart/2008/layout/LinedList"/>
    <dgm:cxn modelId="{12E4E794-6A99-4FC4-AB3E-B2F22708D248}" type="presOf" srcId="{FB2014E8-4E42-4403-8046-77D6D50C7388}" destId="{9340F96E-A9C4-49CB-B273-BECF4A948F8B}" srcOrd="0" destOrd="0" presId="urn:microsoft.com/office/officeart/2008/layout/LinedList"/>
    <dgm:cxn modelId="{9DD8129C-ED08-4B07-B2F6-A2F0A9CA565C}" type="presOf" srcId="{E0EB826B-492B-42CF-A5D5-34368F993ECD}" destId="{31AF413A-D0A4-4E17-8F66-FCA30A0B423C}" srcOrd="0" destOrd="0" presId="urn:microsoft.com/office/officeart/2008/layout/LinedList"/>
    <dgm:cxn modelId="{BD85E7A4-A4DB-4F7A-B392-FCBC98930868}" type="presOf" srcId="{7D9DA771-8C26-491E-ABF9-265FBE63BA60}" destId="{3937E68B-3012-46D4-8391-717B7A856598}" srcOrd="0" destOrd="0" presId="urn:microsoft.com/office/officeart/2008/layout/LinedList"/>
    <dgm:cxn modelId="{2F335DAF-7118-4D72-850C-7BBEE4A1A1C4}" type="presOf" srcId="{B6F71C28-7C19-4CF6-A9EF-AB3AAB2829F1}" destId="{3A236A45-12E1-4268-91E9-A40C4C828E42}" srcOrd="0" destOrd="0" presId="urn:microsoft.com/office/officeart/2008/layout/LinedList"/>
    <dgm:cxn modelId="{099087C9-F7ED-4924-8BF0-A4D3D1B16FCD}" type="presOf" srcId="{384BEF04-46BD-41A8-AF04-0F303B0580EC}" destId="{34FF1AA9-711F-40AB-B14F-62E73824210C}" srcOrd="0" destOrd="0" presId="urn:microsoft.com/office/officeart/2008/layout/LinedList"/>
    <dgm:cxn modelId="{264E53D5-77AE-4CB5-BDD9-3D63D3D204E2}" srcId="{B6F71C28-7C19-4CF6-A9EF-AB3AAB2829F1}" destId="{B65363C3-EE7B-4254-9F0C-7E78F7B72DA9}" srcOrd="3" destOrd="0" parTransId="{44D0A854-863F-4908-9B5E-E2F55FCFF8F2}" sibTransId="{CFEC0744-A3F6-44B0-987E-A6C0FFDD5BEA}"/>
    <dgm:cxn modelId="{9774D6D8-DAFD-43B7-BD0A-6A020514C40A}" srcId="{B6F71C28-7C19-4CF6-A9EF-AB3AAB2829F1}" destId="{7D9DA771-8C26-491E-ABF9-265FBE63BA60}" srcOrd="6" destOrd="0" parTransId="{185A22E5-F328-4722-977A-6EB489F5052D}" sibTransId="{CC6C48AA-03E1-4DA9-A986-9F9AAF926FF3}"/>
    <dgm:cxn modelId="{07BCBEEA-618F-44B7-8C33-4524A2FC1C52}" srcId="{B6F71C28-7C19-4CF6-A9EF-AB3AAB2829F1}" destId="{FF55B815-7CFC-4CEB-9CCE-82272B4D7060}" srcOrd="0" destOrd="0" parTransId="{F3A69C9C-0F8D-4D6D-9AF3-489B15F81C79}" sibTransId="{D30F90A7-2201-46B2-B7FF-A58C83859DD4}"/>
    <dgm:cxn modelId="{700AF7F8-ADC9-49EB-8559-624FFB039599}" srcId="{B6F71C28-7C19-4CF6-A9EF-AB3AAB2829F1}" destId="{E0EB826B-492B-42CF-A5D5-34368F993ECD}" srcOrd="8" destOrd="0" parTransId="{B2E9E403-FC0A-4577-BB66-86CFABF2F970}" sibTransId="{45445653-F793-4DC6-818C-F27F1B7BCCC0}"/>
    <dgm:cxn modelId="{8568E959-4DF3-44C9-95D0-37EEA651BD97}" type="presParOf" srcId="{3A236A45-12E1-4268-91E9-A40C4C828E42}" destId="{ED4480ED-6B77-43DC-8178-5FD8F6C83952}" srcOrd="0" destOrd="0" presId="urn:microsoft.com/office/officeart/2008/layout/LinedList"/>
    <dgm:cxn modelId="{4AFDC070-84F9-4872-82B3-EC16B55B8D20}" type="presParOf" srcId="{3A236A45-12E1-4268-91E9-A40C4C828E42}" destId="{4D623884-30F7-4F7C-B046-7A36DC251F1E}" srcOrd="1" destOrd="0" presId="urn:microsoft.com/office/officeart/2008/layout/LinedList"/>
    <dgm:cxn modelId="{C2823CE6-DA5E-475B-AFE7-3F630E7C4183}" type="presParOf" srcId="{4D623884-30F7-4F7C-B046-7A36DC251F1E}" destId="{0E5488C3-46BC-4F77-9212-D2B9FAB210A0}" srcOrd="0" destOrd="0" presId="urn:microsoft.com/office/officeart/2008/layout/LinedList"/>
    <dgm:cxn modelId="{90545CA8-BB56-4D8C-B008-036DEA07758C}" type="presParOf" srcId="{4D623884-30F7-4F7C-B046-7A36DC251F1E}" destId="{1F77A363-A79A-4A52-BE1D-B3CFCCC50950}" srcOrd="1" destOrd="0" presId="urn:microsoft.com/office/officeart/2008/layout/LinedList"/>
    <dgm:cxn modelId="{5E51E10E-1BA5-4090-BFDE-7C2F87E6D8C1}" type="presParOf" srcId="{3A236A45-12E1-4268-91E9-A40C4C828E42}" destId="{BE631D1B-A8D6-4FDB-A6C0-58E291B8FDCC}" srcOrd="2" destOrd="0" presId="urn:microsoft.com/office/officeart/2008/layout/LinedList"/>
    <dgm:cxn modelId="{1C2C02AC-E340-4E6A-BC11-00A32FD12F5D}" type="presParOf" srcId="{3A236A45-12E1-4268-91E9-A40C4C828E42}" destId="{72FA2F2A-E4A1-4B77-8A47-D1583E6AAEFA}" srcOrd="3" destOrd="0" presId="urn:microsoft.com/office/officeart/2008/layout/LinedList"/>
    <dgm:cxn modelId="{9FA63B3D-7038-4D54-A9FE-AB22051A3D41}" type="presParOf" srcId="{72FA2F2A-E4A1-4B77-8A47-D1583E6AAEFA}" destId="{BA48F2AE-E265-44BD-8916-F49C4B188773}" srcOrd="0" destOrd="0" presId="urn:microsoft.com/office/officeart/2008/layout/LinedList"/>
    <dgm:cxn modelId="{59C75526-207F-4343-A5EA-58F094747383}" type="presParOf" srcId="{72FA2F2A-E4A1-4B77-8A47-D1583E6AAEFA}" destId="{AC73381C-F40A-49F8-BC7B-C0E9C5FB1D3E}" srcOrd="1" destOrd="0" presId="urn:microsoft.com/office/officeart/2008/layout/LinedList"/>
    <dgm:cxn modelId="{CBD9922F-360F-40CF-9910-9597DB01F73C}" type="presParOf" srcId="{3A236A45-12E1-4268-91E9-A40C4C828E42}" destId="{20C701B5-89F7-4636-BDAB-FC5CF547F198}" srcOrd="4" destOrd="0" presId="urn:microsoft.com/office/officeart/2008/layout/LinedList"/>
    <dgm:cxn modelId="{00D2DC6F-1DAF-4AF1-8C98-D9A9FD2416A5}" type="presParOf" srcId="{3A236A45-12E1-4268-91E9-A40C4C828E42}" destId="{883444C8-7F0B-49EA-9877-8DE0BEDF0D37}" srcOrd="5" destOrd="0" presId="urn:microsoft.com/office/officeart/2008/layout/LinedList"/>
    <dgm:cxn modelId="{C9C8A0CB-58CF-40E4-84DA-F321AEB02A88}" type="presParOf" srcId="{883444C8-7F0B-49EA-9877-8DE0BEDF0D37}" destId="{2562069E-1A0E-4824-BFE3-D80FBBD1B48F}" srcOrd="0" destOrd="0" presId="urn:microsoft.com/office/officeart/2008/layout/LinedList"/>
    <dgm:cxn modelId="{3B96329A-DB30-464C-BE44-87EC4F56C421}" type="presParOf" srcId="{883444C8-7F0B-49EA-9877-8DE0BEDF0D37}" destId="{983F6851-9429-469E-BE96-AEAF0F1A4313}" srcOrd="1" destOrd="0" presId="urn:microsoft.com/office/officeart/2008/layout/LinedList"/>
    <dgm:cxn modelId="{9B1AAE8A-6504-4C6C-92A5-066984AA4A86}" type="presParOf" srcId="{3A236A45-12E1-4268-91E9-A40C4C828E42}" destId="{852248E6-9DC3-4943-B8AA-B67903D20F30}" srcOrd="6" destOrd="0" presId="urn:microsoft.com/office/officeart/2008/layout/LinedList"/>
    <dgm:cxn modelId="{92B83C3F-7B5C-4C98-8A8E-937330C59C35}" type="presParOf" srcId="{3A236A45-12E1-4268-91E9-A40C4C828E42}" destId="{75137BDF-9404-402C-9EED-52FE31423DC1}" srcOrd="7" destOrd="0" presId="urn:microsoft.com/office/officeart/2008/layout/LinedList"/>
    <dgm:cxn modelId="{D61B0706-7678-4553-9D47-85A7FDFFE8F2}" type="presParOf" srcId="{75137BDF-9404-402C-9EED-52FE31423DC1}" destId="{51E687F4-9925-49C8-8019-70D3E5907F06}" srcOrd="0" destOrd="0" presId="urn:microsoft.com/office/officeart/2008/layout/LinedList"/>
    <dgm:cxn modelId="{5D52388E-A471-4C2E-9640-4A429E089153}" type="presParOf" srcId="{75137BDF-9404-402C-9EED-52FE31423DC1}" destId="{E69AD202-2C56-4D48-9920-E5535F15566A}" srcOrd="1" destOrd="0" presId="urn:microsoft.com/office/officeart/2008/layout/LinedList"/>
    <dgm:cxn modelId="{95F0658C-D0D0-456F-A2EC-C73EBDD14372}" type="presParOf" srcId="{3A236A45-12E1-4268-91E9-A40C4C828E42}" destId="{5C298D61-E0BA-46DD-A13D-E1C197B7F6D9}" srcOrd="8" destOrd="0" presId="urn:microsoft.com/office/officeart/2008/layout/LinedList"/>
    <dgm:cxn modelId="{A3ABE298-1E05-4FCB-B6C1-0436A76A7E9E}" type="presParOf" srcId="{3A236A45-12E1-4268-91E9-A40C4C828E42}" destId="{39CA4C37-38D0-49A1-9AB1-E05DC44C703E}" srcOrd="9" destOrd="0" presId="urn:microsoft.com/office/officeart/2008/layout/LinedList"/>
    <dgm:cxn modelId="{EB7C0B1A-ABEB-48B5-BBF1-7C060D3C79C8}" type="presParOf" srcId="{39CA4C37-38D0-49A1-9AB1-E05DC44C703E}" destId="{F3A67D77-A558-444E-9147-8F52D733FB4A}" srcOrd="0" destOrd="0" presId="urn:microsoft.com/office/officeart/2008/layout/LinedList"/>
    <dgm:cxn modelId="{1CE70DC7-1654-4CD0-BF87-178516129144}" type="presParOf" srcId="{39CA4C37-38D0-49A1-9AB1-E05DC44C703E}" destId="{30D9BD11-4427-4802-A60F-7616AD68180A}" srcOrd="1" destOrd="0" presId="urn:microsoft.com/office/officeart/2008/layout/LinedList"/>
    <dgm:cxn modelId="{7D8F3487-2800-4471-887B-03BE0F81D290}" type="presParOf" srcId="{3A236A45-12E1-4268-91E9-A40C4C828E42}" destId="{4076CB73-B8B6-4E9A-8E17-A1E667D0F7F2}" srcOrd="10" destOrd="0" presId="urn:microsoft.com/office/officeart/2008/layout/LinedList"/>
    <dgm:cxn modelId="{C78180A8-7005-45DC-93C3-9BF0B7EF2C13}" type="presParOf" srcId="{3A236A45-12E1-4268-91E9-A40C4C828E42}" destId="{B25EF983-E620-437D-8DB4-C920AEE6D77A}" srcOrd="11" destOrd="0" presId="urn:microsoft.com/office/officeart/2008/layout/LinedList"/>
    <dgm:cxn modelId="{3AB440F3-527B-4DD3-AE9B-1A0A59B37379}" type="presParOf" srcId="{B25EF983-E620-437D-8DB4-C920AEE6D77A}" destId="{9340F96E-A9C4-49CB-B273-BECF4A948F8B}" srcOrd="0" destOrd="0" presId="urn:microsoft.com/office/officeart/2008/layout/LinedList"/>
    <dgm:cxn modelId="{82B052B0-908B-465E-9F05-0D7F69DDC4D4}" type="presParOf" srcId="{B25EF983-E620-437D-8DB4-C920AEE6D77A}" destId="{54A20457-0C34-4C35-8095-1FD4C0BF13A6}" srcOrd="1" destOrd="0" presId="urn:microsoft.com/office/officeart/2008/layout/LinedList"/>
    <dgm:cxn modelId="{C791E5A7-8D0D-4731-A35A-C33A765A6EE1}" type="presParOf" srcId="{3A236A45-12E1-4268-91E9-A40C4C828E42}" destId="{5433B181-172A-4FCD-ACCF-6CF2268A7A3C}" srcOrd="12" destOrd="0" presId="urn:microsoft.com/office/officeart/2008/layout/LinedList"/>
    <dgm:cxn modelId="{0264D630-78F4-4C3E-A24A-6D478DB69ED5}" type="presParOf" srcId="{3A236A45-12E1-4268-91E9-A40C4C828E42}" destId="{8812DF0F-A2A5-4BB5-BFAD-823D4F77403D}" srcOrd="13" destOrd="0" presId="urn:microsoft.com/office/officeart/2008/layout/LinedList"/>
    <dgm:cxn modelId="{8E0A8F34-A39F-45A3-8FCA-5C026B26DF89}" type="presParOf" srcId="{8812DF0F-A2A5-4BB5-BFAD-823D4F77403D}" destId="{3937E68B-3012-46D4-8391-717B7A856598}" srcOrd="0" destOrd="0" presId="urn:microsoft.com/office/officeart/2008/layout/LinedList"/>
    <dgm:cxn modelId="{1E84BBA1-AAE4-4033-8B80-A24D91FA8DA9}" type="presParOf" srcId="{8812DF0F-A2A5-4BB5-BFAD-823D4F77403D}" destId="{135F56E5-F082-48CE-A88C-779A8A399E8B}" srcOrd="1" destOrd="0" presId="urn:microsoft.com/office/officeart/2008/layout/LinedList"/>
    <dgm:cxn modelId="{D7E6118A-E699-481A-80AF-7867FB109F3A}" type="presParOf" srcId="{3A236A45-12E1-4268-91E9-A40C4C828E42}" destId="{B13C43E5-B2E7-4D09-972B-DEBEC4AFDD97}" srcOrd="14" destOrd="0" presId="urn:microsoft.com/office/officeart/2008/layout/LinedList"/>
    <dgm:cxn modelId="{0631A1E3-FC53-4F7E-AB5F-FD2096E2C5D9}" type="presParOf" srcId="{3A236A45-12E1-4268-91E9-A40C4C828E42}" destId="{9680C09B-1AA3-44B8-BE56-1316D79E7980}" srcOrd="15" destOrd="0" presId="urn:microsoft.com/office/officeart/2008/layout/LinedList"/>
    <dgm:cxn modelId="{39A2BCAD-C2AA-4A37-B007-34D6F5B50F1B}" type="presParOf" srcId="{9680C09B-1AA3-44B8-BE56-1316D79E7980}" destId="{34FF1AA9-711F-40AB-B14F-62E73824210C}" srcOrd="0" destOrd="0" presId="urn:microsoft.com/office/officeart/2008/layout/LinedList"/>
    <dgm:cxn modelId="{89DAAF01-E663-4CBA-AB37-87105D37E58C}" type="presParOf" srcId="{9680C09B-1AA3-44B8-BE56-1316D79E7980}" destId="{B294293E-722E-457A-A0B5-30C7C179629E}" srcOrd="1" destOrd="0" presId="urn:microsoft.com/office/officeart/2008/layout/LinedList"/>
    <dgm:cxn modelId="{7E78C71C-B42B-40E2-9F50-632F215F5B4A}" type="presParOf" srcId="{3A236A45-12E1-4268-91E9-A40C4C828E42}" destId="{064AFEA0-DE04-4E73-8773-C5A518D232DE}" srcOrd="16" destOrd="0" presId="urn:microsoft.com/office/officeart/2008/layout/LinedList"/>
    <dgm:cxn modelId="{6618B667-B172-47C2-808C-1C72F1541A4E}" type="presParOf" srcId="{3A236A45-12E1-4268-91E9-A40C4C828E42}" destId="{32283069-E13A-4D9B-9491-1B0ACEAA54E2}" srcOrd="17" destOrd="0" presId="urn:microsoft.com/office/officeart/2008/layout/LinedList"/>
    <dgm:cxn modelId="{0B89BA34-7326-41A8-BDBB-C1ED1B9154A1}" type="presParOf" srcId="{32283069-E13A-4D9B-9491-1B0ACEAA54E2}" destId="{31AF413A-D0A4-4E17-8F66-FCA30A0B423C}" srcOrd="0" destOrd="0" presId="urn:microsoft.com/office/officeart/2008/layout/LinedList"/>
    <dgm:cxn modelId="{D4CBD4E7-7007-4B4E-9B27-BADE63F1B47F}" type="presParOf" srcId="{32283069-E13A-4D9B-9491-1B0ACEAA54E2}" destId="{631A083B-1CA0-451B-8B85-122A46D7FA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CCAD74-C8D1-4E95-AED1-305D120EBA6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03D3F19-ED58-4C22-B153-CA2DD9215FF4}">
      <dgm:prSet/>
      <dgm:spPr/>
      <dgm:t>
        <a:bodyPr/>
        <a:lstStyle/>
        <a:p>
          <a:r>
            <a:rPr lang="ru-RU"/>
            <a:t>- социально-профессиональная обусловленность как стратегия процесса формирования специалиста в профессиональном учебном заведении; </a:t>
          </a:r>
          <a:endParaRPr lang="en-US"/>
        </a:p>
      </dgm:t>
    </dgm:pt>
    <dgm:pt modelId="{66E68C3B-E02C-4DCD-911D-EA4318586920}" type="parTrans" cxnId="{8E7CBA80-DFE5-4538-8912-7EDBA9ABFAED}">
      <dgm:prSet/>
      <dgm:spPr/>
      <dgm:t>
        <a:bodyPr/>
        <a:lstStyle/>
        <a:p>
          <a:endParaRPr lang="en-US"/>
        </a:p>
      </dgm:t>
    </dgm:pt>
    <dgm:pt modelId="{1976A254-5418-483E-8798-1646E8BB966B}" type="sibTrans" cxnId="{8E7CBA80-DFE5-4538-8912-7EDBA9ABFAED}">
      <dgm:prSet/>
      <dgm:spPr/>
      <dgm:t>
        <a:bodyPr/>
        <a:lstStyle/>
        <a:p>
          <a:endParaRPr lang="en-US"/>
        </a:p>
      </dgm:t>
    </dgm:pt>
    <dgm:pt modelId="{A6BF18EF-C81B-48A9-A836-DE2852826E31}">
      <dgm:prSet/>
      <dgm:spPr/>
      <dgm:t>
        <a:bodyPr/>
        <a:lstStyle/>
        <a:p>
          <a:r>
            <a:rPr lang="ru-RU"/>
            <a:t>- взаимосвязь социализации, индивидуализации и профессионализации личности в процессе профессионального воспитания; </a:t>
          </a:r>
          <a:endParaRPr lang="en-US"/>
        </a:p>
      </dgm:t>
    </dgm:pt>
    <dgm:pt modelId="{39B19933-4072-453D-88F8-133FF06C3DE9}" type="parTrans" cxnId="{40AEFEE3-D5B1-4280-AA88-B7157776928A}">
      <dgm:prSet/>
      <dgm:spPr/>
      <dgm:t>
        <a:bodyPr/>
        <a:lstStyle/>
        <a:p>
          <a:endParaRPr lang="en-US"/>
        </a:p>
      </dgm:t>
    </dgm:pt>
    <dgm:pt modelId="{9CBA56A6-38FE-4B6B-8C04-0633815170D9}" type="sibTrans" cxnId="{40AEFEE3-D5B1-4280-AA88-B7157776928A}">
      <dgm:prSet/>
      <dgm:spPr/>
      <dgm:t>
        <a:bodyPr/>
        <a:lstStyle/>
        <a:p>
          <a:endParaRPr lang="en-US"/>
        </a:p>
      </dgm:t>
    </dgm:pt>
    <dgm:pt modelId="{0E32A6F4-DC80-4EE7-8BFB-823E046829D9}">
      <dgm:prSet/>
      <dgm:spPr/>
      <dgm:t>
        <a:bodyPr/>
        <a:lstStyle/>
        <a:p>
          <a:r>
            <a:rPr lang="ru-RU"/>
            <a:t>- единство внешних (социально-профессиональных) и внутренних (личностно-деятельностных) факторов, обусловливающих построение педагогической системы профессионального воспитания; </a:t>
          </a:r>
          <a:endParaRPr lang="en-US"/>
        </a:p>
      </dgm:t>
    </dgm:pt>
    <dgm:pt modelId="{E6607BC2-8F79-48B5-A9B1-623AD8EAC928}" type="parTrans" cxnId="{B41394E8-3881-495E-8440-BAECB705D6CF}">
      <dgm:prSet/>
      <dgm:spPr/>
      <dgm:t>
        <a:bodyPr/>
        <a:lstStyle/>
        <a:p>
          <a:endParaRPr lang="en-US"/>
        </a:p>
      </dgm:t>
    </dgm:pt>
    <dgm:pt modelId="{E2AD8E74-CBDF-41AD-A8F6-11AFEF3ACED7}" type="sibTrans" cxnId="{B41394E8-3881-495E-8440-BAECB705D6CF}">
      <dgm:prSet/>
      <dgm:spPr/>
      <dgm:t>
        <a:bodyPr/>
        <a:lstStyle/>
        <a:p>
          <a:endParaRPr lang="en-US"/>
        </a:p>
      </dgm:t>
    </dgm:pt>
    <dgm:pt modelId="{BF19ADC2-B8D5-414F-94DD-EB346F065FC5}">
      <dgm:prSet/>
      <dgm:spPr/>
      <dgm:t>
        <a:bodyPr/>
        <a:lstStyle/>
        <a:p>
          <a:r>
            <a:rPr lang="ru-RU"/>
            <a:t>- взаимосвязь сознания, самооценки, саморегуляции и базовых потребностей в самоутверждении и самовыражении в процессе развития индивидуального потенциала каждой личности; </a:t>
          </a:r>
          <a:endParaRPr lang="en-US"/>
        </a:p>
      </dgm:t>
    </dgm:pt>
    <dgm:pt modelId="{F10EA571-4183-498D-A322-9D1912A8C179}" type="parTrans" cxnId="{0708401D-0727-4C11-9FE0-9411C3594A21}">
      <dgm:prSet/>
      <dgm:spPr/>
      <dgm:t>
        <a:bodyPr/>
        <a:lstStyle/>
        <a:p>
          <a:endParaRPr lang="en-US"/>
        </a:p>
      </dgm:t>
    </dgm:pt>
    <dgm:pt modelId="{FD8E6250-3772-49EC-B93E-47B006D7A4C1}" type="sibTrans" cxnId="{0708401D-0727-4C11-9FE0-9411C3594A21}">
      <dgm:prSet/>
      <dgm:spPr/>
      <dgm:t>
        <a:bodyPr/>
        <a:lstStyle/>
        <a:p>
          <a:endParaRPr lang="en-US"/>
        </a:p>
      </dgm:t>
    </dgm:pt>
    <dgm:pt modelId="{FA81260F-DEE4-49B4-BC83-68A115A5A7D5}">
      <dgm:prSet/>
      <dgm:spPr/>
      <dgm:t>
        <a:bodyPr/>
        <a:lstStyle/>
        <a:p>
          <a:r>
            <a:rPr lang="ru-RU"/>
            <a:t>- оптимальность соотношения субъективных индивидуальных проблем личности с особенностями педагогического процесса профессионального обучения и воспитания; </a:t>
          </a:r>
          <a:endParaRPr lang="en-US"/>
        </a:p>
      </dgm:t>
    </dgm:pt>
    <dgm:pt modelId="{0E2F07F0-C4ED-4FC5-B08F-9B6E0B526AC6}" type="parTrans" cxnId="{3D9C723E-F69D-4554-B368-2B3703A1CDC6}">
      <dgm:prSet/>
      <dgm:spPr/>
      <dgm:t>
        <a:bodyPr/>
        <a:lstStyle/>
        <a:p>
          <a:endParaRPr lang="en-US"/>
        </a:p>
      </dgm:t>
    </dgm:pt>
    <dgm:pt modelId="{88E7E1C3-96A8-447C-8AD6-4A31E2DAD550}" type="sibTrans" cxnId="{3D9C723E-F69D-4554-B368-2B3703A1CDC6}">
      <dgm:prSet/>
      <dgm:spPr/>
      <dgm:t>
        <a:bodyPr/>
        <a:lstStyle/>
        <a:p>
          <a:endParaRPr lang="en-US"/>
        </a:p>
      </dgm:t>
    </dgm:pt>
    <dgm:pt modelId="{E76182B2-0DA2-4552-901F-5FB50E0878CC}">
      <dgm:prSet/>
      <dgm:spPr/>
      <dgm:t>
        <a:bodyPr/>
        <a:lstStyle/>
        <a:p>
          <a:r>
            <a:rPr lang="ru-RU"/>
            <a:t>- функциональная обусловленность способов и средств профессионального воспитания внутренней мотивацией личности как субъекта профессиональной деятельности.</a:t>
          </a:r>
          <a:endParaRPr lang="en-US"/>
        </a:p>
      </dgm:t>
    </dgm:pt>
    <dgm:pt modelId="{42F1C4E7-70F5-481F-AAB2-5291318FFC4B}" type="parTrans" cxnId="{B3B525E6-CD93-4056-A45C-888DD277243E}">
      <dgm:prSet/>
      <dgm:spPr/>
      <dgm:t>
        <a:bodyPr/>
        <a:lstStyle/>
        <a:p>
          <a:endParaRPr lang="en-US"/>
        </a:p>
      </dgm:t>
    </dgm:pt>
    <dgm:pt modelId="{A04D2562-8D59-45EF-8595-0FFE7A18492F}" type="sibTrans" cxnId="{B3B525E6-CD93-4056-A45C-888DD277243E}">
      <dgm:prSet/>
      <dgm:spPr/>
      <dgm:t>
        <a:bodyPr/>
        <a:lstStyle/>
        <a:p>
          <a:endParaRPr lang="en-US"/>
        </a:p>
      </dgm:t>
    </dgm:pt>
    <dgm:pt modelId="{0DC1BC61-A50D-4790-BD93-2D37F1B8D26C}" type="pres">
      <dgm:prSet presAssocID="{5BCCAD74-C8D1-4E95-AED1-305D120EBA67}" presName="linear" presStyleCnt="0">
        <dgm:presLayoutVars>
          <dgm:animLvl val="lvl"/>
          <dgm:resizeHandles val="exact"/>
        </dgm:presLayoutVars>
      </dgm:prSet>
      <dgm:spPr/>
    </dgm:pt>
    <dgm:pt modelId="{0F4DC39F-9CF0-4B53-A815-0407E9DA95D9}" type="pres">
      <dgm:prSet presAssocID="{703D3F19-ED58-4C22-B153-CA2DD9215FF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7E7A775-4C7D-4558-836D-8A25998214CC}" type="pres">
      <dgm:prSet presAssocID="{1976A254-5418-483E-8798-1646E8BB966B}" presName="spacer" presStyleCnt="0"/>
      <dgm:spPr/>
    </dgm:pt>
    <dgm:pt modelId="{0FBC60AC-853D-44F9-A751-A943C77F0914}" type="pres">
      <dgm:prSet presAssocID="{A6BF18EF-C81B-48A9-A836-DE2852826E3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0E9297F-CB1E-4362-A9F2-846496A9E89B}" type="pres">
      <dgm:prSet presAssocID="{9CBA56A6-38FE-4B6B-8C04-0633815170D9}" presName="spacer" presStyleCnt="0"/>
      <dgm:spPr/>
    </dgm:pt>
    <dgm:pt modelId="{6C7AB190-E12E-49A5-8DE8-2B6A67A26B6C}" type="pres">
      <dgm:prSet presAssocID="{0E32A6F4-DC80-4EE7-8BFB-823E046829D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01FF278-44F9-4F8A-978D-F66575C515D1}" type="pres">
      <dgm:prSet presAssocID="{E2AD8E74-CBDF-41AD-A8F6-11AFEF3ACED7}" presName="spacer" presStyleCnt="0"/>
      <dgm:spPr/>
    </dgm:pt>
    <dgm:pt modelId="{5C4FE169-135E-4785-ACDD-64966BDEC92F}" type="pres">
      <dgm:prSet presAssocID="{BF19ADC2-B8D5-414F-94DD-EB346F065FC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1941D50-BFCD-46DD-875B-5C6242CD6076}" type="pres">
      <dgm:prSet presAssocID="{FD8E6250-3772-49EC-B93E-47B006D7A4C1}" presName="spacer" presStyleCnt="0"/>
      <dgm:spPr/>
    </dgm:pt>
    <dgm:pt modelId="{882748AC-C676-4378-917B-9AC70877E516}" type="pres">
      <dgm:prSet presAssocID="{FA81260F-DEE4-49B4-BC83-68A115A5A7D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7FA343E-E2AE-48F7-BE84-185F8E8B8D06}" type="pres">
      <dgm:prSet presAssocID="{88E7E1C3-96A8-447C-8AD6-4A31E2DAD550}" presName="spacer" presStyleCnt="0"/>
      <dgm:spPr/>
    </dgm:pt>
    <dgm:pt modelId="{7935E8A4-5A80-4B56-9C5C-1E7ACE139F6D}" type="pres">
      <dgm:prSet presAssocID="{E76182B2-0DA2-4552-901F-5FB50E0878C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FCCD901-BC5F-493E-8226-142F80E906BC}" type="presOf" srcId="{BF19ADC2-B8D5-414F-94DD-EB346F065FC5}" destId="{5C4FE169-135E-4785-ACDD-64966BDEC92F}" srcOrd="0" destOrd="0" presId="urn:microsoft.com/office/officeart/2005/8/layout/vList2"/>
    <dgm:cxn modelId="{B205631A-AC1E-462B-840A-82247F4ECA69}" type="presOf" srcId="{0E32A6F4-DC80-4EE7-8BFB-823E046829D9}" destId="{6C7AB190-E12E-49A5-8DE8-2B6A67A26B6C}" srcOrd="0" destOrd="0" presId="urn:microsoft.com/office/officeart/2005/8/layout/vList2"/>
    <dgm:cxn modelId="{6426CE1B-9338-428B-8BB0-13CB2AB106F6}" type="presOf" srcId="{5BCCAD74-C8D1-4E95-AED1-305D120EBA67}" destId="{0DC1BC61-A50D-4790-BD93-2D37F1B8D26C}" srcOrd="0" destOrd="0" presId="urn:microsoft.com/office/officeart/2005/8/layout/vList2"/>
    <dgm:cxn modelId="{0708401D-0727-4C11-9FE0-9411C3594A21}" srcId="{5BCCAD74-C8D1-4E95-AED1-305D120EBA67}" destId="{BF19ADC2-B8D5-414F-94DD-EB346F065FC5}" srcOrd="3" destOrd="0" parTransId="{F10EA571-4183-498D-A322-9D1912A8C179}" sibTransId="{FD8E6250-3772-49EC-B93E-47B006D7A4C1}"/>
    <dgm:cxn modelId="{C90B883D-DC9F-4BCE-9AC3-352518042474}" type="presOf" srcId="{E76182B2-0DA2-4552-901F-5FB50E0878CC}" destId="{7935E8A4-5A80-4B56-9C5C-1E7ACE139F6D}" srcOrd="0" destOrd="0" presId="urn:microsoft.com/office/officeart/2005/8/layout/vList2"/>
    <dgm:cxn modelId="{1989E73D-491B-42C2-A1BE-77E6FA141D8D}" type="presOf" srcId="{FA81260F-DEE4-49B4-BC83-68A115A5A7D5}" destId="{882748AC-C676-4378-917B-9AC70877E516}" srcOrd="0" destOrd="0" presId="urn:microsoft.com/office/officeart/2005/8/layout/vList2"/>
    <dgm:cxn modelId="{3D9C723E-F69D-4554-B368-2B3703A1CDC6}" srcId="{5BCCAD74-C8D1-4E95-AED1-305D120EBA67}" destId="{FA81260F-DEE4-49B4-BC83-68A115A5A7D5}" srcOrd="4" destOrd="0" parTransId="{0E2F07F0-C4ED-4FC5-B08F-9B6E0B526AC6}" sibTransId="{88E7E1C3-96A8-447C-8AD6-4A31E2DAD550}"/>
    <dgm:cxn modelId="{90AB3467-424D-4A8A-B294-8EAB7257E343}" type="presOf" srcId="{703D3F19-ED58-4C22-B153-CA2DD9215FF4}" destId="{0F4DC39F-9CF0-4B53-A815-0407E9DA95D9}" srcOrd="0" destOrd="0" presId="urn:microsoft.com/office/officeart/2005/8/layout/vList2"/>
    <dgm:cxn modelId="{8E7CBA80-DFE5-4538-8912-7EDBA9ABFAED}" srcId="{5BCCAD74-C8D1-4E95-AED1-305D120EBA67}" destId="{703D3F19-ED58-4C22-B153-CA2DD9215FF4}" srcOrd="0" destOrd="0" parTransId="{66E68C3B-E02C-4DCD-911D-EA4318586920}" sibTransId="{1976A254-5418-483E-8798-1646E8BB966B}"/>
    <dgm:cxn modelId="{69E4E8D2-FBB2-4822-A918-647C49000CCA}" type="presOf" srcId="{A6BF18EF-C81B-48A9-A836-DE2852826E31}" destId="{0FBC60AC-853D-44F9-A751-A943C77F0914}" srcOrd="0" destOrd="0" presId="urn:microsoft.com/office/officeart/2005/8/layout/vList2"/>
    <dgm:cxn modelId="{40AEFEE3-D5B1-4280-AA88-B7157776928A}" srcId="{5BCCAD74-C8D1-4E95-AED1-305D120EBA67}" destId="{A6BF18EF-C81B-48A9-A836-DE2852826E31}" srcOrd="1" destOrd="0" parTransId="{39B19933-4072-453D-88F8-133FF06C3DE9}" sibTransId="{9CBA56A6-38FE-4B6B-8C04-0633815170D9}"/>
    <dgm:cxn modelId="{B3B525E6-CD93-4056-A45C-888DD277243E}" srcId="{5BCCAD74-C8D1-4E95-AED1-305D120EBA67}" destId="{E76182B2-0DA2-4552-901F-5FB50E0878CC}" srcOrd="5" destOrd="0" parTransId="{42F1C4E7-70F5-481F-AAB2-5291318FFC4B}" sibTransId="{A04D2562-8D59-45EF-8595-0FFE7A18492F}"/>
    <dgm:cxn modelId="{B41394E8-3881-495E-8440-BAECB705D6CF}" srcId="{5BCCAD74-C8D1-4E95-AED1-305D120EBA67}" destId="{0E32A6F4-DC80-4EE7-8BFB-823E046829D9}" srcOrd="2" destOrd="0" parTransId="{E6607BC2-8F79-48B5-A9B1-623AD8EAC928}" sibTransId="{E2AD8E74-CBDF-41AD-A8F6-11AFEF3ACED7}"/>
    <dgm:cxn modelId="{9929AF71-76EA-4462-B717-EC2C4229E74B}" type="presParOf" srcId="{0DC1BC61-A50D-4790-BD93-2D37F1B8D26C}" destId="{0F4DC39F-9CF0-4B53-A815-0407E9DA95D9}" srcOrd="0" destOrd="0" presId="urn:microsoft.com/office/officeart/2005/8/layout/vList2"/>
    <dgm:cxn modelId="{E1965CC6-9789-4525-A1E8-4E17F443FC2D}" type="presParOf" srcId="{0DC1BC61-A50D-4790-BD93-2D37F1B8D26C}" destId="{27E7A775-4C7D-4558-836D-8A25998214CC}" srcOrd="1" destOrd="0" presId="urn:microsoft.com/office/officeart/2005/8/layout/vList2"/>
    <dgm:cxn modelId="{D9FEB8F4-0CAE-49A3-A0EA-436AEF1193C4}" type="presParOf" srcId="{0DC1BC61-A50D-4790-BD93-2D37F1B8D26C}" destId="{0FBC60AC-853D-44F9-A751-A943C77F0914}" srcOrd="2" destOrd="0" presId="urn:microsoft.com/office/officeart/2005/8/layout/vList2"/>
    <dgm:cxn modelId="{8A7C1DFC-CC65-445D-AFD6-A7814ED4E78B}" type="presParOf" srcId="{0DC1BC61-A50D-4790-BD93-2D37F1B8D26C}" destId="{A0E9297F-CB1E-4362-A9F2-846496A9E89B}" srcOrd="3" destOrd="0" presId="urn:microsoft.com/office/officeart/2005/8/layout/vList2"/>
    <dgm:cxn modelId="{55D1E784-3D8F-4EE1-9AD9-990542A974B2}" type="presParOf" srcId="{0DC1BC61-A50D-4790-BD93-2D37F1B8D26C}" destId="{6C7AB190-E12E-49A5-8DE8-2B6A67A26B6C}" srcOrd="4" destOrd="0" presId="urn:microsoft.com/office/officeart/2005/8/layout/vList2"/>
    <dgm:cxn modelId="{6A17B69E-F8A6-4469-91A1-6B41DBF501BA}" type="presParOf" srcId="{0DC1BC61-A50D-4790-BD93-2D37F1B8D26C}" destId="{D01FF278-44F9-4F8A-978D-F66575C515D1}" srcOrd="5" destOrd="0" presId="urn:microsoft.com/office/officeart/2005/8/layout/vList2"/>
    <dgm:cxn modelId="{C7485C31-F5FF-48E0-80F8-F82AD3F00305}" type="presParOf" srcId="{0DC1BC61-A50D-4790-BD93-2D37F1B8D26C}" destId="{5C4FE169-135E-4785-ACDD-64966BDEC92F}" srcOrd="6" destOrd="0" presId="urn:microsoft.com/office/officeart/2005/8/layout/vList2"/>
    <dgm:cxn modelId="{034968D4-D67B-486A-9139-06D244999C3C}" type="presParOf" srcId="{0DC1BC61-A50D-4790-BD93-2D37F1B8D26C}" destId="{41941D50-BFCD-46DD-875B-5C6242CD6076}" srcOrd="7" destOrd="0" presId="urn:microsoft.com/office/officeart/2005/8/layout/vList2"/>
    <dgm:cxn modelId="{2D3CD3F8-2175-48A2-864C-CA871CC14375}" type="presParOf" srcId="{0DC1BC61-A50D-4790-BD93-2D37F1B8D26C}" destId="{882748AC-C676-4378-917B-9AC70877E516}" srcOrd="8" destOrd="0" presId="urn:microsoft.com/office/officeart/2005/8/layout/vList2"/>
    <dgm:cxn modelId="{524D7F82-1C2C-48BE-8CCA-EDADD8E4E96B}" type="presParOf" srcId="{0DC1BC61-A50D-4790-BD93-2D37F1B8D26C}" destId="{A7FA343E-E2AE-48F7-BE84-185F8E8B8D06}" srcOrd="9" destOrd="0" presId="urn:microsoft.com/office/officeart/2005/8/layout/vList2"/>
    <dgm:cxn modelId="{2252A3F2-171F-4F08-8BFD-27373192229D}" type="presParOf" srcId="{0DC1BC61-A50D-4790-BD93-2D37F1B8D26C}" destId="{7935E8A4-5A80-4B56-9C5C-1E7ACE139F6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0F3658-341D-4ADD-A731-B1ED33FFEF8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3E395D7-B23B-4E19-81FE-C1A9EE04A51B}">
      <dgm:prSet/>
      <dgm:spPr/>
      <dgm:t>
        <a:bodyPr/>
        <a:lstStyle/>
        <a:p>
          <a:r>
            <a:rPr lang="ru-RU"/>
            <a:t>1)цели и задачи профессионального воспитания; </a:t>
          </a:r>
          <a:endParaRPr lang="en-US"/>
        </a:p>
      </dgm:t>
    </dgm:pt>
    <dgm:pt modelId="{84E18175-80FF-4C0A-8B69-71E40A04710B}" type="parTrans" cxnId="{9253FEAF-431D-4801-8D10-AC5527F92A08}">
      <dgm:prSet/>
      <dgm:spPr/>
      <dgm:t>
        <a:bodyPr/>
        <a:lstStyle/>
        <a:p>
          <a:endParaRPr lang="en-US"/>
        </a:p>
      </dgm:t>
    </dgm:pt>
    <dgm:pt modelId="{B0B7A0FE-B870-4692-8F39-468B64AC72E5}" type="sibTrans" cxnId="{9253FEAF-431D-4801-8D10-AC5527F92A08}">
      <dgm:prSet/>
      <dgm:spPr/>
      <dgm:t>
        <a:bodyPr/>
        <a:lstStyle/>
        <a:p>
          <a:endParaRPr lang="en-US"/>
        </a:p>
      </dgm:t>
    </dgm:pt>
    <dgm:pt modelId="{76BA45E8-4DB7-4168-9F17-3A4E7C2A6BC1}">
      <dgm:prSet/>
      <dgm:spPr/>
      <dgm:t>
        <a:bodyPr/>
        <a:lstStyle/>
        <a:p>
          <a:r>
            <a:rPr lang="ru-RU"/>
            <a:t>2)основные направления воспитания: </a:t>
          </a:r>
          <a:endParaRPr lang="en-US"/>
        </a:p>
      </dgm:t>
    </dgm:pt>
    <dgm:pt modelId="{0B9F822B-5835-4967-B1BC-8B015347E213}" type="parTrans" cxnId="{4BC6375C-CF64-4925-9B08-0F8BC48A47FF}">
      <dgm:prSet/>
      <dgm:spPr/>
      <dgm:t>
        <a:bodyPr/>
        <a:lstStyle/>
        <a:p>
          <a:endParaRPr lang="en-US"/>
        </a:p>
      </dgm:t>
    </dgm:pt>
    <dgm:pt modelId="{F7C1A387-F907-4501-A02C-DCB573C51B99}" type="sibTrans" cxnId="{4BC6375C-CF64-4925-9B08-0F8BC48A47FF}">
      <dgm:prSet/>
      <dgm:spPr/>
      <dgm:t>
        <a:bodyPr/>
        <a:lstStyle/>
        <a:p>
          <a:endParaRPr lang="en-US"/>
        </a:p>
      </dgm:t>
    </dgm:pt>
    <dgm:pt modelId="{5ACFC116-0049-440A-8164-25099405C183}">
      <dgm:prSet/>
      <dgm:spPr/>
      <dgm:t>
        <a:bodyPr/>
        <a:lstStyle/>
        <a:p>
          <a:r>
            <a:rPr lang="ru-RU"/>
            <a:t>3)социально-профессиональное воспитание; </a:t>
          </a:r>
          <a:endParaRPr lang="en-US"/>
        </a:p>
      </dgm:t>
    </dgm:pt>
    <dgm:pt modelId="{AF29AA08-E3DF-4A37-8BAC-1B3A83A4DC6D}" type="parTrans" cxnId="{988170A4-28A9-4BBD-9180-9ADA7C07F152}">
      <dgm:prSet/>
      <dgm:spPr/>
      <dgm:t>
        <a:bodyPr/>
        <a:lstStyle/>
        <a:p>
          <a:endParaRPr lang="en-US"/>
        </a:p>
      </dgm:t>
    </dgm:pt>
    <dgm:pt modelId="{5BC92D5D-74E2-4B5A-A7D6-D661AB22C53E}" type="sibTrans" cxnId="{988170A4-28A9-4BBD-9180-9ADA7C07F152}">
      <dgm:prSet/>
      <dgm:spPr/>
      <dgm:t>
        <a:bodyPr/>
        <a:lstStyle/>
        <a:p>
          <a:endParaRPr lang="en-US"/>
        </a:p>
      </dgm:t>
    </dgm:pt>
    <dgm:pt modelId="{A3C9F42F-380E-4E4B-90D2-B496D40F0010}">
      <dgm:prSet/>
      <dgm:spPr/>
      <dgm:t>
        <a:bodyPr/>
        <a:lstStyle/>
        <a:p>
          <a:r>
            <a:rPr lang="ru-RU"/>
            <a:t>4)функционально-профессиональное воспитание; </a:t>
          </a:r>
          <a:endParaRPr lang="en-US"/>
        </a:p>
      </dgm:t>
    </dgm:pt>
    <dgm:pt modelId="{C2AC6F05-130C-4124-B2FB-D31A5ABAEB4A}" type="parTrans" cxnId="{ABCCF54B-B887-4085-948F-6228147863D2}">
      <dgm:prSet/>
      <dgm:spPr/>
      <dgm:t>
        <a:bodyPr/>
        <a:lstStyle/>
        <a:p>
          <a:endParaRPr lang="en-US"/>
        </a:p>
      </dgm:t>
    </dgm:pt>
    <dgm:pt modelId="{AAB294FF-26AD-4F5A-BFFD-C351EA817092}" type="sibTrans" cxnId="{ABCCF54B-B887-4085-948F-6228147863D2}">
      <dgm:prSet/>
      <dgm:spPr/>
      <dgm:t>
        <a:bodyPr/>
        <a:lstStyle/>
        <a:p>
          <a:endParaRPr lang="en-US"/>
        </a:p>
      </dgm:t>
    </dgm:pt>
    <dgm:pt modelId="{3759BBB2-297F-43B8-8CD0-323DB8887061}">
      <dgm:prSet/>
      <dgm:spPr/>
      <dgm:t>
        <a:bodyPr/>
        <a:lstStyle/>
        <a:p>
          <a:r>
            <a:rPr lang="ru-RU"/>
            <a:t>5)специально ориентированное воспитание; </a:t>
          </a:r>
          <a:endParaRPr lang="en-US"/>
        </a:p>
      </dgm:t>
    </dgm:pt>
    <dgm:pt modelId="{6B7D17C6-5602-4EDA-B52F-04F1E823EC18}" type="parTrans" cxnId="{284FE1FC-412E-4DF3-993F-EDE644B2EBE3}">
      <dgm:prSet/>
      <dgm:spPr/>
      <dgm:t>
        <a:bodyPr/>
        <a:lstStyle/>
        <a:p>
          <a:endParaRPr lang="en-US"/>
        </a:p>
      </dgm:t>
    </dgm:pt>
    <dgm:pt modelId="{6107A5E5-F868-4D98-B478-D6382CB1559E}" type="sibTrans" cxnId="{284FE1FC-412E-4DF3-993F-EDE644B2EBE3}">
      <dgm:prSet/>
      <dgm:spPr/>
      <dgm:t>
        <a:bodyPr/>
        <a:lstStyle/>
        <a:p>
          <a:endParaRPr lang="en-US"/>
        </a:p>
      </dgm:t>
    </dgm:pt>
    <dgm:pt modelId="{D95D1D95-F365-445E-98DE-3BF3B6731E99}">
      <dgm:prSet/>
      <dgm:spPr/>
      <dgm:t>
        <a:bodyPr/>
        <a:lstStyle/>
        <a:p>
          <a:r>
            <a:rPr lang="ru-RU"/>
            <a:t>6)краткая характеристика состава профессионально важных качеств и профессионально ориентированных форм поведения; </a:t>
          </a:r>
          <a:endParaRPr lang="en-US"/>
        </a:p>
      </dgm:t>
    </dgm:pt>
    <dgm:pt modelId="{E0AC68EB-4E6E-47F8-A570-9485C86A87F1}" type="parTrans" cxnId="{FDDAD6ED-EEDC-4D3F-9C91-9B23F5AD0E2D}">
      <dgm:prSet/>
      <dgm:spPr/>
      <dgm:t>
        <a:bodyPr/>
        <a:lstStyle/>
        <a:p>
          <a:endParaRPr lang="en-US"/>
        </a:p>
      </dgm:t>
    </dgm:pt>
    <dgm:pt modelId="{009FCBE9-FFB6-4EC9-BB39-59EA6C69ED3C}" type="sibTrans" cxnId="{FDDAD6ED-EEDC-4D3F-9C91-9B23F5AD0E2D}">
      <dgm:prSet/>
      <dgm:spPr/>
      <dgm:t>
        <a:bodyPr/>
        <a:lstStyle/>
        <a:p>
          <a:endParaRPr lang="en-US"/>
        </a:p>
      </dgm:t>
    </dgm:pt>
    <dgm:pt modelId="{D655D17A-0316-451E-A663-6A4E61F40377}">
      <dgm:prSet/>
      <dgm:spPr/>
      <dgm:t>
        <a:bodyPr/>
        <a:lstStyle/>
        <a:p>
          <a:r>
            <a:rPr lang="ru-RU"/>
            <a:t>7)воспитательные функции каждого цикла учебных дисциплин; </a:t>
          </a:r>
          <a:endParaRPr lang="en-US"/>
        </a:p>
      </dgm:t>
    </dgm:pt>
    <dgm:pt modelId="{E9150DF6-E785-49C1-8551-8EA6EE19C216}" type="parTrans" cxnId="{B9759872-E0C8-4407-B3B9-B44E920D1F1F}">
      <dgm:prSet/>
      <dgm:spPr/>
      <dgm:t>
        <a:bodyPr/>
        <a:lstStyle/>
        <a:p>
          <a:endParaRPr lang="en-US"/>
        </a:p>
      </dgm:t>
    </dgm:pt>
    <dgm:pt modelId="{EAEEF523-1C81-41ED-8036-7A36F51CFA5C}" type="sibTrans" cxnId="{B9759872-E0C8-4407-B3B9-B44E920D1F1F}">
      <dgm:prSet/>
      <dgm:spPr/>
      <dgm:t>
        <a:bodyPr/>
        <a:lstStyle/>
        <a:p>
          <a:endParaRPr lang="en-US"/>
        </a:p>
      </dgm:t>
    </dgm:pt>
    <dgm:pt modelId="{130D5B98-2B9F-4831-8B19-C846A2E1C0AF}">
      <dgm:prSet/>
      <dgm:spPr/>
      <dgm:t>
        <a:bodyPr/>
        <a:lstStyle/>
        <a:p>
          <a:r>
            <a:rPr lang="ru-RU"/>
            <a:t>8)личностно ориентированные технологии профессионального воспитания; </a:t>
          </a:r>
          <a:endParaRPr lang="en-US"/>
        </a:p>
      </dgm:t>
    </dgm:pt>
    <dgm:pt modelId="{F9D9FA5A-B953-4580-B057-CF90D9A1DFAB}" type="parTrans" cxnId="{00FEB759-F691-49CE-A187-AA277D8E05D2}">
      <dgm:prSet/>
      <dgm:spPr/>
      <dgm:t>
        <a:bodyPr/>
        <a:lstStyle/>
        <a:p>
          <a:endParaRPr lang="en-US"/>
        </a:p>
      </dgm:t>
    </dgm:pt>
    <dgm:pt modelId="{884B442F-0ED1-407F-BB0E-EF23F728BCB2}" type="sibTrans" cxnId="{00FEB759-F691-49CE-A187-AA277D8E05D2}">
      <dgm:prSet/>
      <dgm:spPr/>
      <dgm:t>
        <a:bodyPr/>
        <a:lstStyle/>
        <a:p>
          <a:endParaRPr lang="en-US"/>
        </a:p>
      </dgm:t>
    </dgm:pt>
    <dgm:pt modelId="{5E432830-C1E2-4180-AB1F-35876DD3C85C}">
      <dgm:prSet/>
      <dgm:spPr/>
      <dgm:t>
        <a:bodyPr/>
        <a:lstStyle/>
        <a:p>
          <a:r>
            <a:rPr lang="ru-RU"/>
            <a:t>9) мониторинг профессионального развития; </a:t>
          </a:r>
          <a:endParaRPr lang="en-US"/>
        </a:p>
      </dgm:t>
    </dgm:pt>
    <dgm:pt modelId="{9DA4460A-2063-4F4B-8C7F-C1BF5B9E1AC4}" type="parTrans" cxnId="{CA898382-BF3D-4BFF-93A7-500B4DCA2375}">
      <dgm:prSet/>
      <dgm:spPr/>
      <dgm:t>
        <a:bodyPr/>
        <a:lstStyle/>
        <a:p>
          <a:endParaRPr lang="en-US"/>
        </a:p>
      </dgm:t>
    </dgm:pt>
    <dgm:pt modelId="{70744FDA-FAC4-4105-AD3C-6E46BF44D415}" type="sibTrans" cxnId="{CA898382-BF3D-4BFF-93A7-500B4DCA2375}">
      <dgm:prSet/>
      <dgm:spPr/>
      <dgm:t>
        <a:bodyPr/>
        <a:lstStyle/>
        <a:p>
          <a:endParaRPr lang="en-US"/>
        </a:p>
      </dgm:t>
    </dgm:pt>
    <dgm:pt modelId="{8AF9F5D8-4A00-459C-B5D7-0C3577AE8BFA}">
      <dgm:prSet/>
      <dgm:spPr/>
      <dgm:t>
        <a:bodyPr/>
        <a:lstStyle/>
        <a:p>
          <a:r>
            <a:rPr lang="ru-RU"/>
            <a:t>10) коррекция профессионального становления.</a:t>
          </a:r>
          <a:endParaRPr lang="en-US"/>
        </a:p>
      </dgm:t>
    </dgm:pt>
    <dgm:pt modelId="{0E472396-8FDE-4B2F-B7FD-09CE841616D0}" type="parTrans" cxnId="{2FA1E840-8D69-4BA2-96FC-157FE98EB599}">
      <dgm:prSet/>
      <dgm:spPr/>
      <dgm:t>
        <a:bodyPr/>
        <a:lstStyle/>
        <a:p>
          <a:endParaRPr lang="en-US"/>
        </a:p>
      </dgm:t>
    </dgm:pt>
    <dgm:pt modelId="{20801257-8133-4CC1-B5B8-0C1A1C54995C}" type="sibTrans" cxnId="{2FA1E840-8D69-4BA2-96FC-157FE98EB599}">
      <dgm:prSet/>
      <dgm:spPr/>
      <dgm:t>
        <a:bodyPr/>
        <a:lstStyle/>
        <a:p>
          <a:endParaRPr lang="en-US"/>
        </a:p>
      </dgm:t>
    </dgm:pt>
    <dgm:pt modelId="{C603AC98-AAC6-44C3-B7F6-275ECBB93C49}" type="pres">
      <dgm:prSet presAssocID="{EE0F3658-341D-4ADD-A731-B1ED33FFEF83}" presName="Name0" presStyleCnt="0">
        <dgm:presLayoutVars>
          <dgm:dir/>
          <dgm:resizeHandles val="exact"/>
        </dgm:presLayoutVars>
      </dgm:prSet>
      <dgm:spPr/>
    </dgm:pt>
    <dgm:pt modelId="{364607EC-16EE-403A-B485-A9A11B166695}" type="pres">
      <dgm:prSet presAssocID="{C3E395D7-B23B-4E19-81FE-C1A9EE04A51B}" presName="node" presStyleLbl="node1" presStyleIdx="0" presStyleCnt="10">
        <dgm:presLayoutVars>
          <dgm:bulletEnabled val="1"/>
        </dgm:presLayoutVars>
      </dgm:prSet>
      <dgm:spPr/>
    </dgm:pt>
    <dgm:pt modelId="{DC701701-43C2-47BB-A6BE-6A52C0D1B4EA}" type="pres">
      <dgm:prSet presAssocID="{B0B7A0FE-B870-4692-8F39-468B64AC72E5}" presName="sibTrans" presStyleLbl="sibTrans1D1" presStyleIdx="0" presStyleCnt="9"/>
      <dgm:spPr/>
    </dgm:pt>
    <dgm:pt modelId="{822D6B90-FF4D-4928-B45E-173F3761607D}" type="pres">
      <dgm:prSet presAssocID="{B0B7A0FE-B870-4692-8F39-468B64AC72E5}" presName="connectorText" presStyleLbl="sibTrans1D1" presStyleIdx="0" presStyleCnt="9"/>
      <dgm:spPr/>
    </dgm:pt>
    <dgm:pt modelId="{EACDB3D8-DC9F-45B4-B390-A52927A9C9B7}" type="pres">
      <dgm:prSet presAssocID="{76BA45E8-4DB7-4168-9F17-3A4E7C2A6BC1}" presName="node" presStyleLbl="node1" presStyleIdx="1" presStyleCnt="10">
        <dgm:presLayoutVars>
          <dgm:bulletEnabled val="1"/>
        </dgm:presLayoutVars>
      </dgm:prSet>
      <dgm:spPr/>
    </dgm:pt>
    <dgm:pt modelId="{BE8AE33A-865A-4395-B741-C817A655BB84}" type="pres">
      <dgm:prSet presAssocID="{F7C1A387-F907-4501-A02C-DCB573C51B99}" presName="sibTrans" presStyleLbl="sibTrans1D1" presStyleIdx="1" presStyleCnt="9"/>
      <dgm:spPr/>
    </dgm:pt>
    <dgm:pt modelId="{86D8E740-3A1B-411F-BECF-A781BDAE1150}" type="pres">
      <dgm:prSet presAssocID="{F7C1A387-F907-4501-A02C-DCB573C51B99}" presName="connectorText" presStyleLbl="sibTrans1D1" presStyleIdx="1" presStyleCnt="9"/>
      <dgm:spPr/>
    </dgm:pt>
    <dgm:pt modelId="{64E19EC3-7BE6-454E-836B-EC0C7F524AB5}" type="pres">
      <dgm:prSet presAssocID="{5ACFC116-0049-440A-8164-25099405C183}" presName="node" presStyleLbl="node1" presStyleIdx="2" presStyleCnt="10">
        <dgm:presLayoutVars>
          <dgm:bulletEnabled val="1"/>
        </dgm:presLayoutVars>
      </dgm:prSet>
      <dgm:spPr/>
    </dgm:pt>
    <dgm:pt modelId="{AC828234-27E0-433B-AE13-153C95564521}" type="pres">
      <dgm:prSet presAssocID="{5BC92D5D-74E2-4B5A-A7D6-D661AB22C53E}" presName="sibTrans" presStyleLbl="sibTrans1D1" presStyleIdx="2" presStyleCnt="9"/>
      <dgm:spPr/>
    </dgm:pt>
    <dgm:pt modelId="{B61CF450-74F5-484F-AF39-D5A50E320C9B}" type="pres">
      <dgm:prSet presAssocID="{5BC92D5D-74E2-4B5A-A7D6-D661AB22C53E}" presName="connectorText" presStyleLbl="sibTrans1D1" presStyleIdx="2" presStyleCnt="9"/>
      <dgm:spPr/>
    </dgm:pt>
    <dgm:pt modelId="{06E45BF4-8386-48AB-BC10-943BDBB46BD4}" type="pres">
      <dgm:prSet presAssocID="{A3C9F42F-380E-4E4B-90D2-B496D40F0010}" presName="node" presStyleLbl="node1" presStyleIdx="3" presStyleCnt="10">
        <dgm:presLayoutVars>
          <dgm:bulletEnabled val="1"/>
        </dgm:presLayoutVars>
      </dgm:prSet>
      <dgm:spPr/>
    </dgm:pt>
    <dgm:pt modelId="{F4D09095-01BF-4156-AE75-1A8F86A1A574}" type="pres">
      <dgm:prSet presAssocID="{AAB294FF-26AD-4F5A-BFFD-C351EA817092}" presName="sibTrans" presStyleLbl="sibTrans1D1" presStyleIdx="3" presStyleCnt="9"/>
      <dgm:spPr/>
    </dgm:pt>
    <dgm:pt modelId="{C95DBD2D-4A2E-438A-BAA2-0CCEE5F800FA}" type="pres">
      <dgm:prSet presAssocID="{AAB294FF-26AD-4F5A-BFFD-C351EA817092}" presName="connectorText" presStyleLbl="sibTrans1D1" presStyleIdx="3" presStyleCnt="9"/>
      <dgm:spPr/>
    </dgm:pt>
    <dgm:pt modelId="{4DEADAC1-8F51-4C01-B18A-AF6B3DAD9464}" type="pres">
      <dgm:prSet presAssocID="{3759BBB2-297F-43B8-8CD0-323DB8887061}" presName="node" presStyleLbl="node1" presStyleIdx="4" presStyleCnt="10">
        <dgm:presLayoutVars>
          <dgm:bulletEnabled val="1"/>
        </dgm:presLayoutVars>
      </dgm:prSet>
      <dgm:spPr/>
    </dgm:pt>
    <dgm:pt modelId="{1772993E-A5B2-4785-A6C9-E3508AD2BCFA}" type="pres">
      <dgm:prSet presAssocID="{6107A5E5-F868-4D98-B478-D6382CB1559E}" presName="sibTrans" presStyleLbl="sibTrans1D1" presStyleIdx="4" presStyleCnt="9"/>
      <dgm:spPr/>
    </dgm:pt>
    <dgm:pt modelId="{9C39E206-1893-475E-A29D-21D96330B6DA}" type="pres">
      <dgm:prSet presAssocID="{6107A5E5-F868-4D98-B478-D6382CB1559E}" presName="connectorText" presStyleLbl="sibTrans1D1" presStyleIdx="4" presStyleCnt="9"/>
      <dgm:spPr/>
    </dgm:pt>
    <dgm:pt modelId="{2CF9F6F3-CEBF-4931-951B-B2969844BCF7}" type="pres">
      <dgm:prSet presAssocID="{D95D1D95-F365-445E-98DE-3BF3B6731E99}" presName="node" presStyleLbl="node1" presStyleIdx="5" presStyleCnt="10">
        <dgm:presLayoutVars>
          <dgm:bulletEnabled val="1"/>
        </dgm:presLayoutVars>
      </dgm:prSet>
      <dgm:spPr/>
    </dgm:pt>
    <dgm:pt modelId="{6D7F7EDB-8591-4B2B-B208-079057B89376}" type="pres">
      <dgm:prSet presAssocID="{009FCBE9-FFB6-4EC9-BB39-59EA6C69ED3C}" presName="sibTrans" presStyleLbl="sibTrans1D1" presStyleIdx="5" presStyleCnt="9"/>
      <dgm:spPr/>
    </dgm:pt>
    <dgm:pt modelId="{8B5994D0-9D6A-4556-B4DF-F1370D94E71B}" type="pres">
      <dgm:prSet presAssocID="{009FCBE9-FFB6-4EC9-BB39-59EA6C69ED3C}" presName="connectorText" presStyleLbl="sibTrans1D1" presStyleIdx="5" presStyleCnt="9"/>
      <dgm:spPr/>
    </dgm:pt>
    <dgm:pt modelId="{634B9523-7FF1-4DD3-940C-F7D10D1CC42E}" type="pres">
      <dgm:prSet presAssocID="{D655D17A-0316-451E-A663-6A4E61F40377}" presName="node" presStyleLbl="node1" presStyleIdx="6" presStyleCnt="10">
        <dgm:presLayoutVars>
          <dgm:bulletEnabled val="1"/>
        </dgm:presLayoutVars>
      </dgm:prSet>
      <dgm:spPr/>
    </dgm:pt>
    <dgm:pt modelId="{79FB08BC-5582-4D50-AF0E-CE9196FB91BD}" type="pres">
      <dgm:prSet presAssocID="{EAEEF523-1C81-41ED-8036-7A36F51CFA5C}" presName="sibTrans" presStyleLbl="sibTrans1D1" presStyleIdx="6" presStyleCnt="9"/>
      <dgm:spPr/>
    </dgm:pt>
    <dgm:pt modelId="{81EFB372-8AE9-4E9C-A439-C32B293423A8}" type="pres">
      <dgm:prSet presAssocID="{EAEEF523-1C81-41ED-8036-7A36F51CFA5C}" presName="connectorText" presStyleLbl="sibTrans1D1" presStyleIdx="6" presStyleCnt="9"/>
      <dgm:spPr/>
    </dgm:pt>
    <dgm:pt modelId="{A3E19A11-D695-40AE-8D67-7005825F9BB2}" type="pres">
      <dgm:prSet presAssocID="{130D5B98-2B9F-4831-8B19-C846A2E1C0AF}" presName="node" presStyleLbl="node1" presStyleIdx="7" presStyleCnt="10">
        <dgm:presLayoutVars>
          <dgm:bulletEnabled val="1"/>
        </dgm:presLayoutVars>
      </dgm:prSet>
      <dgm:spPr/>
    </dgm:pt>
    <dgm:pt modelId="{074B5A68-009A-4EC4-9A9C-3CCEC5D733FB}" type="pres">
      <dgm:prSet presAssocID="{884B442F-0ED1-407F-BB0E-EF23F728BCB2}" presName="sibTrans" presStyleLbl="sibTrans1D1" presStyleIdx="7" presStyleCnt="9"/>
      <dgm:spPr/>
    </dgm:pt>
    <dgm:pt modelId="{6BB68B91-4CF3-42E8-997C-4102898E85A6}" type="pres">
      <dgm:prSet presAssocID="{884B442F-0ED1-407F-BB0E-EF23F728BCB2}" presName="connectorText" presStyleLbl="sibTrans1D1" presStyleIdx="7" presStyleCnt="9"/>
      <dgm:spPr/>
    </dgm:pt>
    <dgm:pt modelId="{12802D49-FB8A-4D28-AB58-54DED59C09A4}" type="pres">
      <dgm:prSet presAssocID="{5E432830-C1E2-4180-AB1F-35876DD3C85C}" presName="node" presStyleLbl="node1" presStyleIdx="8" presStyleCnt="10">
        <dgm:presLayoutVars>
          <dgm:bulletEnabled val="1"/>
        </dgm:presLayoutVars>
      </dgm:prSet>
      <dgm:spPr/>
    </dgm:pt>
    <dgm:pt modelId="{36A0F256-55E4-4B2D-93D1-BD630815E857}" type="pres">
      <dgm:prSet presAssocID="{70744FDA-FAC4-4105-AD3C-6E46BF44D415}" presName="sibTrans" presStyleLbl="sibTrans1D1" presStyleIdx="8" presStyleCnt="9"/>
      <dgm:spPr/>
    </dgm:pt>
    <dgm:pt modelId="{D4CE1438-BDC2-4720-A078-866B311D0CAD}" type="pres">
      <dgm:prSet presAssocID="{70744FDA-FAC4-4105-AD3C-6E46BF44D415}" presName="connectorText" presStyleLbl="sibTrans1D1" presStyleIdx="8" presStyleCnt="9"/>
      <dgm:spPr/>
    </dgm:pt>
    <dgm:pt modelId="{1A90B98F-CFF6-4FE8-8B92-8A84296470DB}" type="pres">
      <dgm:prSet presAssocID="{8AF9F5D8-4A00-459C-B5D7-0C3577AE8BFA}" presName="node" presStyleLbl="node1" presStyleIdx="9" presStyleCnt="10">
        <dgm:presLayoutVars>
          <dgm:bulletEnabled val="1"/>
        </dgm:presLayoutVars>
      </dgm:prSet>
      <dgm:spPr/>
    </dgm:pt>
  </dgm:ptLst>
  <dgm:cxnLst>
    <dgm:cxn modelId="{7868A00D-ABF6-4374-9533-8F3EFCD3846F}" type="presOf" srcId="{70744FDA-FAC4-4105-AD3C-6E46BF44D415}" destId="{D4CE1438-BDC2-4720-A078-866B311D0CAD}" srcOrd="1" destOrd="0" presId="urn:microsoft.com/office/officeart/2016/7/layout/RepeatingBendingProcessNew"/>
    <dgm:cxn modelId="{0FA6A214-17A3-46AD-875E-166099BF46B7}" type="presOf" srcId="{70744FDA-FAC4-4105-AD3C-6E46BF44D415}" destId="{36A0F256-55E4-4B2D-93D1-BD630815E857}" srcOrd="0" destOrd="0" presId="urn:microsoft.com/office/officeart/2016/7/layout/RepeatingBendingProcessNew"/>
    <dgm:cxn modelId="{2C432627-7525-4BEB-AA22-85A692164364}" type="presOf" srcId="{AAB294FF-26AD-4F5A-BFFD-C351EA817092}" destId="{F4D09095-01BF-4156-AE75-1A8F86A1A574}" srcOrd="0" destOrd="0" presId="urn:microsoft.com/office/officeart/2016/7/layout/RepeatingBendingProcessNew"/>
    <dgm:cxn modelId="{ED3A6136-F653-44DF-A423-43E4B18BD662}" type="presOf" srcId="{F7C1A387-F907-4501-A02C-DCB573C51B99}" destId="{BE8AE33A-865A-4395-B741-C817A655BB84}" srcOrd="0" destOrd="0" presId="urn:microsoft.com/office/officeart/2016/7/layout/RepeatingBendingProcessNew"/>
    <dgm:cxn modelId="{B394083E-1661-4CCC-9B7C-AB538AB5B0A4}" type="presOf" srcId="{B0B7A0FE-B870-4692-8F39-468B64AC72E5}" destId="{822D6B90-FF4D-4928-B45E-173F3761607D}" srcOrd="1" destOrd="0" presId="urn:microsoft.com/office/officeart/2016/7/layout/RepeatingBendingProcessNew"/>
    <dgm:cxn modelId="{2FA1E840-8D69-4BA2-96FC-157FE98EB599}" srcId="{EE0F3658-341D-4ADD-A731-B1ED33FFEF83}" destId="{8AF9F5D8-4A00-459C-B5D7-0C3577AE8BFA}" srcOrd="9" destOrd="0" parTransId="{0E472396-8FDE-4B2F-B7FD-09CE841616D0}" sibTransId="{20801257-8133-4CC1-B5B8-0C1A1C54995C}"/>
    <dgm:cxn modelId="{4BC6375C-CF64-4925-9B08-0F8BC48A47FF}" srcId="{EE0F3658-341D-4ADD-A731-B1ED33FFEF83}" destId="{76BA45E8-4DB7-4168-9F17-3A4E7C2A6BC1}" srcOrd="1" destOrd="0" parTransId="{0B9F822B-5835-4967-B1BC-8B015347E213}" sibTransId="{F7C1A387-F907-4501-A02C-DCB573C51B99}"/>
    <dgm:cxn modelId="{ABCCF54B-B887-4085-948F-6228147863D2}" srcId="{EE0F3658-341D-4ADD-A731-B1ED33FFEF83}" destId="{A3C9F42F-380E-4E4B-90D2-B496D40F0010}" srcOrd="3" destOrd="0" parTransId="{C2AC6F05-130C-4124-B2FB-D31A5ABAEB4A}" sibTransId="{AAB294FF-26AD-4F5A-BFFD-C351EA817092}"/>
    <dgm:cxn modelId="{B9759872-E0C8-4407-B3B9-B44E920D1F1F}" srcId="{EE0F3658-341D-4ADD-A731-B1ED33FFEF83}" destId="{D655D17A-0316-451E-A663-6A4E61F40377}" srcOrd="6" destOrd="0" parTransId="{E9150DF6-E785-49C1-8551-8EA6EE19C216}" sibTransId="{EAEEF523-1C81-41ED-8036-7A36F51CFA5C}"/>
    <dgm:cxn modelId="{FB639677-A7C9-4F7D-9AF0-3ACFBB1744EF}" type="presOf" srcId="{EE0F3658-341D-4ADD-A731-B1ED33FFEF83}" destId="{C603AC98-AAC6-44C3-B7F6-275ECBB93C49}" srcOrd="0" destOrd="0" presId="urn:microsoft.com/office/officeart/2016/7/layout/RepeatingBendingProcessNew"/>
    <dgm:cxn modelId="{5EB99F78-AD19-42F9-A49B-4267E0E6F72C}" type="presOf" srcId="{B0B7A0FE-B870-4692-8F39-468B64AC72E5}" destId="{DC701701-43C2-47BB-A6BE-6A52C0D1B4EA}" srcOrd="0" destOrd="0" presId="urn:microsoft.com/office/officeart/2016/7/layout/RepeatingBendingProcessNew"/>
    <dgm:cxn modelId="{0B6FE758-F659-4536-BE9C-5DB4EDDA576B}" type="presOf" srcId="{D95D1D95-F365-445E-98DE-3BF3B6731E99}" destId="{2CF9F6F3-CEBF-4931-951B-B2969844BCF7}" srcOrd="0" destOrd="0" presId="urn:microsoft.com/office/officeart/2016/7/layout/RepeatingBendingProcessNew"/>
    <dgm:cxn modelId="{00FEB759-F691-49CE-A187-AA277D8E05D2}" srcId="{EE0F3658-341D-4ADD-A731-B1ED33FFEF83}" destId="{130D5B98-2B9F-4831-8B19-C846A2E1C0AF}" srcOrd="7" destOrd="0" parTransId="{F9D9FA5A-B953-4580-B057-CF90D9A1DFAB}" sibTransId="{884B442F-0ED1-407F-BB0E-EF23F728BCB2}"/>
    <dgm:cxn modelId="{AF5FEF7A-6D84-4116-9CFA-D4E6DC614668}" type="presOf" srcId="{5ACFC116-0049-440A-8164-25099405C183}" destId="{64E19EC3-7BE6-454E-836B-EC0C7F524AB5}" srcOrd="0" destOrd="0" presId="urn:microsoft.com/office/officeart/2016/7/layout/RepeatingBendingProcessNew"/>
    <dgm:cxn modelId="{B211C27D-EBE7-47F0-9BC7-8C90158AE039}" type="presOf" srcId="{884B442F-0ED1-407F-BB0E-EF23F728BCB2}" destId="{074B5A68-009A-4EC4-9A9C-3CCEC5D733FB}" srcOrd="0" destOrd="0" presId="urn:microsoft.com/office/officeart/2016/7/layout/RepeatingBendingProcessNew"/>
    <dgm:cxn modelId="{CA898382-BF3D-4BFF-93A7-500B4DCA2375}" srcId="{EE0F3658-341D-4ADD-A731-B1ED33FFEF83}" destId="{5E432830-C1E2-4180-AB1F-35876DD3C85C}" srcOrd="8" destOrd="0" parTransId="{9DA4460A-2063-4F4B-8C7F-C1BF5B9E1AC4}" sibTransId="{70744FDA-FAC4-4105-AD3C-6E46BF44D415}"/>
    <dgm:cxn modelId="{CF86A284-0076-4C13-95CE-E8D192B2148B}" type="presOf" srcId="{3759BBB2-297F-43B8-8CD0-323DB8887061}" destId="{4DEADAC1-8F51-4C01-B18A-AF6B3DAD9464}" srcOrd="0" destOrd="0" presId="urn:microsoft.com/office/officeart/2016/7/layout/RepeatingBendingProcessNew"/>
    <dgm:cxn modelId="{A3461592-4291-456B-B143-D74E93F644E0}" type="presOf" srcId="{EAEEF523-1C81-41ED-8036-7A36F51CFA5C}" destId="{81EFB372-8AE9-4E9C-A439-C32B293423A8}" srcOrd="1" destOrd="0" presId="urn:microsoft.com/office/officeart/2016/7/layout/RepeatingBendingProcessNew"/>
    <dgm:cxn modelId="{D5C785A3-295E-4BDF-AC2B-F1D97F26192A}" type="presOf" srcId="{EAEEF523-1C81-41ED-8036-7A36F51CFA5C}" destId="{79FB08BC-5582-4D50-AF0E-CE9196FB91BD}" srcOrd="0" destOrd="0" presId="urn:microsoft.com/office/officeart/2016/7/layout/RepeatingBendingProcessNew"/>
    <dgm:cxn modelId="{988170A4-28A9-4BBD-9180-9ADA7C07F152}" srcId="{EE0F3658-341D-4ADD-A731-B1ED33FFEF83}" destId="{5ACFC116-0049-440A-8164-25099405C183}" srcOrd="2" destOrd="0" parTransId="{AF29AA08-E3DF-4A37-8BAC-1B3A83A4DC6D}" sibTransId="{5BC92D5D-74E2-4B5A-A7D6-D661AB22C53E}"/>
    <dgm:cxn modelId="{1C0E8FA7-CFC3-42F8-AD85-E5357511EF48}" type="presOf" srcId="{009FCBE9-FFB6-4EC9-BB39-59EA6C69ED3C}" destId="{8B5994D0-9D6A-4556-B4DF-F1370D94E71B}" srcOrd="1" destOrd="0" presId="urn:microsoft.com/office/officeart/2016/7/layout/RepeatingBendingProcessNew"/>
    <dgm:cxn modelId="{9253FEAF-431D-4801-8D10-AC5527F92A08}" srcId="{EE0F3658-341D-4ADD-A731-B1ED33FFEF83}" destId="{C3E395D7-B23B-4E19-81FE-C1A9EE04A51B}" srcOrd="0" destOrd="0" parTransId="{84E18175-80FF-4C0A-8B69-71E40A04710B}" sibTransId="{B0B7A0FE-B870-4692-8F39-468B64AC72E5}"/>
    <dgm:cxn modelId="{8B302EBD-21CE-4CF5-9637-A9AE008EB32A}" type="presOf" srcId="{A3C9F42F-380E-4E4B-90D2-B496D40F0010}" destId="{06E45BF4-8386-48AB-BC10-943BDBB46BD4}" srcOrd="0" destOrd="0" presId="urn:microsoft.com/office/officeart/2016/7/layout/RepeatingBendingProcessNew"/>
    <dgm:cxn modelId="{2BC037C0-A8A4-48CB-90C5-0230A56C223E}" type="presOf" srcId="{6107A5E5-F868-4D98-B478-D6382CB1559E}" destId="{1772993E-A5B2-4785-A6C9-E3508AD2BCFA}" srcOrd="0" destOrd="0" presId="urn:microsoft.com/office/officeart/2016/7/layout/RepeatingBendingProcessNew"/>
    <dgm:cxn modelId="{EF4E2CC2-CC80-4FBD-AFB1-5D1A8A59C0A0}" type="presOf" srcId="{5BC92D5D-74E2-4B5A-A7D6-D661AB22C53E}" destId="{AC828234-27E0-433B-AE13-153C95564521}" srcOrd="0" destOrd="0" presId="urn:microsoft.com/office/officeart/2016/7/layout/RepeatingBendingProcessNew"/>
    <dgm:cxn modelId="{4DC8B1C3-714B-4807-9BA0-477107C8826C}" type="presOf" srcId="{76BA45E8-4DB7-4168-9F17-3A4E7C2A6BC1}" destId="{EACDB3D8-DC9F-45B4-B390-A52927A9C9B7}" srcOrd="0" destOrd="0" presId="urn:microsoft.com/office/officeart/2016/7/layout/RepeatingBendingProcessNew"/>
    <dgm:cxn modelId="{F3C06DCF-61C2-4C7F-801C-3902B58C301E}" type="presOf" srcId="{C3E395D7-B23B-4E19-81FE-C1A9EE04A51B}" destId="{364607EC-16EE-403A-B485-A9A11B166695}" srcOrd="0" destOrd="0" presId="urn:microsoft.com/office/officeart/2016/7/layout/RepeatingBendingProcessNew"/>
    <dgm:cxn modelId="{4132FFD4-2824-48EB-9159-8FC9C4E28FA0}" type="presOf" srcId="{884B442F-0ED1-407F-BB0E-EF23F728BCB2}" destId="{6BB68B91-4CF3-42E8-997C-4102898E85A6}" srcOrd="1" destOrd="0" presId="urn:microsoft.com/office/officeart/2016/7/layout/RepeatingBendingProcessNew"/>
    <dgm:cxn modelId="{85458DD8-6BFD-4FEA-9F3B-35D62A3FF490}" type="presOf" srcId="{130D5B98-2B9F-4831-8B19-C846A2E1C0AF}" destId="{A3E19A11-D695-40AE-8D67-7005825F9BB2}" srcOrd="0" destOrd="0" presId="urn:microsoft.com/office/officeart/2016/7/layout/RepeatingBendingProcessNew"/>
    <dgm:cxn modelId="{AFC25DD9-8CB8-469B-A097-2FAA670A7E68}" type="presOf" srcId="{6107A5E5-F868-4D98-B478-D6382CB1559E}" destId="{9C39E206-1893-475E-A29D-21D96330B6DA}" srcOrd="1" destOrd="0" presId="urn:microsoft.com/office/officeart/2016/7/layout/RepeatingBendingProcessNew"/>
    <dgm:cxn modelId="{DB5B80DB-19C4-427D-AF49-D8B4C52F5ADB}" type="presOf" srcId="{5BC92D5D-74E2-4B5A-A7D6-D661AB22C53E}" destId="{B61CF450-74F5-484F-AF39-D5A50E320C9B}" srcOrd="1" destOrd="0" presId="urn:microsoft.com/office/officeart/2016/7/layout/RepeatingBendingProcessNew"/>
    <dgm:cxn modelId="{F94C97DB-C48E-4899-BB45-DB47A82DAA88}" type="presOf" srcId="{D655D17A-0316-451E-A663-6A4E61F40377}" destId="{634B9523-7FF1-4DD3-940C-F7D10D1CC42E}" srcOrd="0" destOrd="0" presId="urn:microsoft.com/office/officeart/2016/7/layout/RepeatingBendingProcessNew"/>
    <dgm:cxn modelId="{943047EB-404C-41D2-9EEB-D9F232D258D3}" type="presOf" srcId="{5E432830-C1E2-4180-AB1F-35876DD3C85C}" destId="{12802D49-FB8A-4D28-AB58-54DED59C09A4}" srcOrd="0" destOrd="0" presId="urn:microsoft.com/office/officeart/2016/7/layout/RepeatingBendingProcessNew"/>
    <dgm:cxn modelId="{FDDAD6ED-EEDC-4D3F-9C91-9B23F5AD0E2D}" srcId="{EE0F3658-341D-4ADD-A731-B1ED33FFEF83}" destId="{D95D1D95-F365-445E-98DE-3BF3B6731E99}" srcOrd="5" destOrd="0" parTransId="{E0AC68EB-4E6E-47F8-A570-9485C86A87F1}" sibTransId="{009FCBE9-FFB6-4EC9-BB39-59EA6C69ED3C}"/>
    <dgm:cxn modelId="{9EC014F2-97DB-4015-8315-EE53E3AE7801}" type="presOf" srcId="{009FCBE9-FFB6-4EC9-BB39-59EA6C69ED3C}" destId="{6D7F7EDB-8591-4B2B-B208-079057B89376}" srcOrd="0" destOrd="0" presId="urn:microsoft.com/office/officeart/2016/7/layout/RepeatingBendingProcessNew"/>
    <dgm:cxn modelId="{BEC7A7F2-1581-483B-8E73-0E67F646659D}" type="presOf" srcId="{AAB294FF-26AD-4F5A-BFFD-C351EA817092}" destId="{C95DBD2D-4A2E-438A-BAA2-0CCEE5F800FA}" srcOrd="1" destOrd="0" presId="urn:microsoft.com/office/officeart/2016/7/layout/RepeatingBendingProcessNew"/>
    <dgm:cxn modelId="{310175F7-AE50-4609-AB0B-ACFD448C8BD7}" type="presOf" srcId="{8AF9F5D8-4A00-459C-B5D7-0C3577AE8BFA}" destId="{1A90B98F-CFF6-4FE8-8B92-8A84296470DB}" srcOrd="0" destOrd="0" presId="urn:microsoft.com/office/officeart/2016/7/layout/RepeatingBendingProcessNew"/>
    <dgm:cxn modelId="{7842D1F9-13E4-4ADD-969C-2C69BDBD366A}" type="presOf" srcId="{F7C1A387-F907-4501-A02C-DCB573C51B99}" destId="{86D8E740-3A1B-411F-BECF-A781BDAE1150}" srcOrd="1" destOrd="0" presId="urn:microsoft.com/office/officeart/2016/7/layout/RepeatingBendingProcessNew"/>
    <dgm:cxn modelId="{284FE1FC-412E-4DF3-993F-EDE644B2EBE3}" srcId="{EE0F3658-341D-4ADD-A731-B1ED33FFEF83}" destId="{3759BBB2-297F-43B8-8CD0-323DB8887061}" srcOrd="4" destOrd="0" parTransId="{6B7D17C6-5602-4EDA-B52F-04F1E823EC18}" sibTransId="{6107A5E5-F868-4D98-B478-D6382CB1559E}"/>
    <dgm:cxn modelId="{2BA9DACC-423A-4EB9-9E9E-369E83F45466}" type="presParOf" srcId="{C603AC98-AAC6-44C3-B7F6-275ECBB93C49}" destId="{364607EC-16EE-403A-B485-A9A11B166695}" srcOrd="0" destOrd="0" presId="urn:microsoft.com/office/officeart/2016/7/layout/RepeatingBendingProcessNew"/>
    <dgm:cxn modelId="{FD439074-A6D7-4781-AB61-18067F78AC98}" type="presParOf" srcId="{C603AC98-AAC6-44C3-B7F6-275ECBB93C49}" destId="{DC701701-43C2-47BB-A6BE-6A52C0D1B4EA}" srcOrd="1" destOrd="0" presId="urn:microsoft.com/office/officeart/2016/7/layout/RepeatingBendingProcessNew"/>
    <dgm:cxn modelId="{B3C77C1B-87AD-4F60-8D6E-3056921C91D7}" type="presParOf" srcId="{DC701701-43C2-47BB-A6BE-6A52C0D1B4EA}" destId="{822D6B90-FF4D-4928-B45E-173F3761607D}" srcOrd="0" destOrd="0" presId="urn:microsoft.com/office/officeart/2016/7/layout/RepeatingBendingProcessNew"/>
    <dgm:cxn modelId="{E216367D-D5CA-41D9-8194-655DBE67A85B}" type="presParOf" srcId="{C603AC98-AAC6-44C3-B7F6-275ECBB93C49}" destId="{EACDB3D8-DC9F-45B4-B390-A52927A9C9B7}" srcOrd="2" destOrd="0" presId="urn:microsoft.com/office/officeart/2016/7/layout/RepeatingBendingProcessNew"/>
    <dgm:cxn modelId="{74AE2FF0-057E-481A-905C-45755A6D31F9}" type="presParOf" srcId="{C603AC98-AAC6-44C3-B7F6-275ECBB93C49}" destId="{BE8AE33A-865A-4395-B741-C817A655BB84}" srcOrd="3" destOrd="0" presId="urn:microsoft.com/office/officeart/2016/7/layout/RepeatingBendingProcessNew"/>
    <dgm:cxn modelId="{97DF6467-5196-464F-BB68-9F9E7E366A60}" type="presParOf" srcId="{BE8AE33A-865A-4395-B741-C817A655BB84}" destId="{86D8E740-3A1B-411F-BECF-A781BDAE1150}" srcOrd="0" destOrd="0" presId="urn:microsoft.com/office/officeart/2016/7/layout/RepeatingBendingProcessNew"/>
    <dgm:cxn modelId="{CFC56E92-FFBD-4365-83AD-8E95BD1FFA4E}" type="presParOf" srcId="{C603AC98-AAC6-44C3-B7F6-275ECBB93C49}" destId="{64E19EC3-7BE6-454E-836B-EC0C7F524AB5}" srcOrd="4" destOrd="0" presId="urn:microsoft.com/office/officeart/2016/7/layout/RepeatingBendingProcessNew"/>
    <dgm:cxn modelId="{2BA852B7-DD5E-447F-B887-11B4449F9C9F}" type="presParOf" srcId="{C603AC98-AAC6-44C3-B7F6-275ECBB93C49}" destId="{AC828234-27E0-433B-AE13-153C95564521}" srcOrd="5" destOrd="0" presId="urn:microsoft.com/office/officeart/2016/7/layout/RepeatingBendingProcessNew"/>
    <dgm:cxn modelId="{40E558A3-E4D0-494E-94EA-77AFC9AAC6E6}" type="presParOf" srcId="{AC828234-27E0-433B-AE13-153C95564521}" destId="{B61CF450-74F5-484F-AF39-D5A50E320C9B}" srcOrd="0" destOrd="0" presId="urn:microsoft.com/office/officeart/2016/7/layout/RepeatingBendingProcessNew"/>
    <dgm:cxn modelId="{5BB0BB60-EA2C-4482-8BD0-9382B07859C3}" type="presParOf" srcId="{C603AC98-AAC6-44C3-B7F6-275ECBB93C49}" destId="{06E45BF4-8386-48AB-BC10-943BDBB46BD4}" srcOrd="6" destOrd="0" presId="urn:microsoft.com/office/officeart/2016/7/layout/RepeatingBendingProcessNew"/>
    <dgm:cxn modelId="{31920F0D-34A0-4352-A488-8626E33E8A30}" type="presParOf" srcId="{C603AC98-AAC6-44C3-B7F6-275ECBB93C49}" destId="{F4D09095-01BF-4156-AE75-1A8F86A1A574}" srcOrd="7" destOrd="0" presId="urn:microsoft.com/office/officeart/2016/7/layout/RepeatingBendingProcessNew"/>
    <dgm:cxn modelId="{8A45EBFF-0428-4CC9-97E7-9F50DD86649F}" type="presParOf" srcId="{F4D09095-01BF-4156-AE75-1A8F86A1A574}" destId="{C95DBD2D-4A2E-438A-BAA2-0CCEE5F800FA}" srcOrd="0" destOrd="0" presId="urn:microsoft.com/office/officeart/2016/7/layout/RepeatingBendingProcessNew"/>
    <dgm:cxn modelId="{86DA9D25-0AAA-45DA-BF88-D983CF9B4383}" type="presParOf" srcId="{C603AC98-AAC6-44C3-B7F6-275ECBB93C49}" destId="{4DEADAC1-8F51-4C01-B18A-AF6B3DAD9464}" srcOrd="8" destOrd="0" presId="urn:microsoft.com/office/officeart/2016/7/layout/RepeatingBendingProcessNew"/>
    <dgm:cxn modelId="{54F73AAE-8D3A-4338-B426-044850045518}" type="presParOf" srcId="{C603AC98-AAC6-44C3-B7F6-275ECBB93C49}" destId="{1772993E-A5B2-4785-A6C9-E3508AD2BCFA}" srcOrd="9" destOrd="0" presId="urn:microsoft.com/office/officeart/2016/7/layout/RepeatingBendingProcessNew"/>
    <dgm:cxn modelId="{06A74CA8-556D-48F8-861B-C19B3F15A794}" type="presParOf" srcId="{1772993E-A5B2-4785-A6C9-E3508AD2BCFA}" destId="{9C39E206-1893-475E-A29D-21D96330B6DA}" srcOrd="0" destOrd="0" presId="urn:microsoft.com/office/officeart/2016/7/layout/RepeatingBendingProcessNew"/>
    <dgm:cxn modelId="{4AD50C2D-664C-47DB-A0AE-4292C4C958F9}" type="presParOf" srcId="{C603AC98-AAC6-44C3-B7F6-275ECBB93C49}" destId="{2CF9F6F3-CEBF-4931-951B-B2969844BCF7}" srcOrd="10" destOrd="0" presId="urn:microsoft.com/office/officeart/2016/7/layout/RepeatingBendingProcessNew"/>
    <dgm:cxn modelId="{F54F80DB-9F16-469C-84C3-90056CCC1116}" type="presParOf" srcId="{C603AC98-AAC6-44C3-B7F6-275ECBB93C49}" destId="{6D7F7EDB-8591-4B2B-B208-079057B89376}" srcOrd="11" destOrd="0" presId="urn:microsoft.com/office/officeart/2016/7/layout/RepeatingBendingProcessNew"/>
    <dgm:cxn modelId="{FAE9976E-AA5C-459C-ABA3-0F2AD088D596}" type="presParOf" srcId="{6D7F7EDB-8591-4B2B-B208-079057B89376}" destId="{8B5994D0-9D6A-4556-B4DF-F1370D94E71B}" srcOrd="0" destOrd="0" presId="urn:microsoft.com/office/officeart/2016/7/layout/RepeatingBendingProcessNew"/>
    <dgm:cxn modelId="{EFE2F8BE-AD9A-406E-99AA-70A479E9EE28}" type="presParOf" srcId="{C603AC98-AAC6-44C3-B7F6-275ECBB93C49}" destId="{634B9523-7FF1-4DD3-940C-F7D10D1CC42E}" srcOrd="12" destOrd="0" presId="urn:microsoft.com/office/officeart/2016/7/layout/RepeatingBendingProcessNew"/>
    <dgm:cxn modelId="{114E346F-FB4D-4A44-846D-B13FF8CD0386}" type="presParOf" srcId="{C603AC98-AAC6-44C3-B7F6-275ECBB93C49}" destId="{79FB08BC-5582-4D50-AF0E-CE9196FB91BD}" srcOrd="13" destOrd="0" presId="urn:microsoft.com/office/officeart/2016/7/layout/RepeatingBendingProcessNew"/>
    <dgm:cxn modelId="{A7A15CEF-C5C4-46C8-88E1-CCD0BA5D813E}" type="presParOf" srcId="{79FB08BC-5582-4D50-AF0E-CE9196FB91BD}" destId="{81EFB372-8AE9-4E9C-A439-C32B293423A8}" srcOrd="0" destOrd="0" presId="urn:microsoft.com/office/officeart/2016/7/layout/RepeatingBendingProcessNew"/>
    <dgm:cxn modelId="{BDE9D773-05BD-4CE9-B0DA-E29586BE62C2}" type="presParOf" srcId="{C603AC98-AAC6-44C3-B7F6-275ECBB93C49}" destId="{A3E19A11-D695-40AE-8D67-7005825F9BB2}" srcOrd="14" destOrd="0" presId="urn:microsoft.com/office/officeart/2016/7/layout/RepeatingBendingProcessNew"/>
    <dgm:cxn modelId="{F745CB60-8512-45F8-88C3-1CAD7E8849A2}" type="presParOf" srcId="{C603AC98-AAC6-44C3-B7F6-275ECBB93C49}" destId="{074B5A68-009A-4EC4-9A9C-3CCEC5D733FB}" srcOrd="15" destOrd="0" presId="urn:microsoft.com/office/officeart/2016/7/layout/RepeatingBendingProcessNew"/>
    <dgm:cxn modelId="{9282F34A-5A2F-4B18-BBB4-D31BD2F12B77}" type="presParOf" srcId="{074B5A68-009A-4EC4-9A9C-3CCEC5D733FB}" destId="{6BB68B91-4CF3-42E8-997C-4102898E85A6}" srcOrd="0" destOrd="0" presId="urn:microsoft.com/office/officeart/2016/7/layout/RepeatingBendingProcessNew"/>
    <dgm:cxn modelId="{7BAB01ED-7AFD-431C-9C0F-F0D7C5FC145A}" type="presParOf" srcId="{C603AC98-AAC6-44C3-B7F6-275ECBB93C49}" destId="{12802D49-FB8A-4D28-AB58-54DED59C09A4}" srcOrd="16" destOrd="0" presId="urn:microsoft.com/office/officeart/2016/7/layout/RepeatingBendingProcessNew"/>
    <dgm:cxn modelId="{777BDFD4-2234-498B-9B96-48BCA90B2DA1}" type="presParOf" srcId="{C603AC98-AAC6-44C3-B7F6-275ECBB93C49}" destId="{36A0F256-55E4-4B2D-93D1-BD630815E857}" srcOrd="17" destOrd="0" presId="urn:microsoft.com/office/officeart/2016/7/layout/RepeatingBendingProcessNew"/>
    <dgm:cxn modelId="{B6388F81-3EEC-4118-B9C6-8627470D51F2}" type="presParOf" srcId="{36A0F256-55E4-4B2D-93D1-BD630815E857}" destId="{D4CE1438-BDC2-4720-A078-866B311D0CAD}" srcOrd="0" destOrd="0" presId="urn:microsoft.com/office/officeart/2016/7/layout/RepeatingBendingProcessNew"/>
    <dgm:cxn modelId="{35A2E664-1545-42A5-AC1C-0297179EA012}" type="presParOf" srcId="{C603AC98-AAC6-44C3-B7F6-275ECBB93C49}" destId="{1A90B98F-CFF6-4FE8-8B92-8A84296470DB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F321A1-7051-46DF-ABC6-B2D71CA2C232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43AB7B6-E74C-48A0-9C85-75DCBBF3D791}">
      <dgm:prSet/>
      <dgm:spPr/>
      <dgm:t>
        <a:bodyPr/>
        <a:lstStyle/>
        <a:p>
          <a:r>
            <a:rPr lang="ru-RU"/>
            <a:t>Учебный процесс должен стать идеалоориентированным. </a:t>
          </a:r>
          <a:endParaRPr lang="en-US"/>
        </a:p>
      </dgm:t>
    </dgm:pt>
    <dgm:pt modelId="{5EE193F9-DF32-445C-B9BB-A8562C1CEDC6}" type="parTrans" cxnId="{A9D740DF-B754-4E3F-98E1-5038C48D907B}">
      <dgm:prSet/>
      <dgm:spPr/>
      <dgm:t>
        <a:bodyPr/>
        <a:lstStyle/>
        <a:p>
          <a:endParaRPr lang="en-US"/>
        </a:p>
      </dgm:t>
    </dgm:pt>
    <dgm:pt modelId="{DDB39A88-FA84-406F-9DA6-CFDCD02C71C8}" type="sibTrans" cxnId="{A9D740DF-B754-4E3F-98E1-5038C48D907B}">
      <dgm:prSet/>
      <dgm:spPr/>
      <dgm:t>
        <a:bodyPr/>
        <a:lstStyle/>
        <a:p>
          <a:endParaRPr lang="en-US"/>
        </a:p>
      </dgm:t>
    </dgm:pt>
    <dgm:pt modelId="{94537FF1-B48F-45CB-A80D-31AA3874D130}">
      <dgm:prSet/>
      <dgm:spPr/>
      <dgm:t>
        <a:bodyPr/>
        <a:lstStyle/>
        <a:p>
          <a:r>
            <a:rPr lang="ru-RU"/>
            <a:t>При составлении рабочей программы педагог должен учитывать основные задачи и место дисциплины в системе подготовки специалиста данного медицинского профиля, при отборе акцент следует сделать на тех темах, которые наиболее важны для формирования фундаментальных и прикладных профессиональных знаний. </a:t>
          </a:r>
          <a:endParaRPr lang="en-US"/>
        </a:p>
      </dgm:t>
    </dgm:pt>
    <dgm:pt modelId="{715CC78F-C2FE-4605-8ACD-D0F33C06D0AA}" type="parTrans" cxnId="{53DE28DC-B0E8-4040-890A-3DB05F558680}">
      <dgm:prSet/>
      <dgm:spPr/>
      <dgm:t>
        <a:bodyPr/>
        <a:lstStyle/>
        <a:p>
          <a:endParaRPr lang="en-US"/>
        </a:p>
      </dgm:t>
    </dgm:pt>
    <dgm:pt modelId="{EF9EDD51-9CE7-47C2-9FE5-91ACCE6CAACC}" type="sibTrans" cxnId="{53DE28DC-B0E8-4040-890A-3DB05F558680}">
      <dgm:prSet/>
      <dgm:spPr/>
      <dgm:t>
        <a:bodyPr/>
        <a:lstStyle/>
        <a:p>
          <a:endParaRPr lang="en-US"/>
        </a:p>
      </dgm:t>
    </dgm:pt>
    <dgm:pt modelId="{8A3B1590-E2D0-4C16-9B46-A386DFB0826A}">
      <dgm:prSet/>
      <dgm:spPr/>
      <dgm:t>
        <a:bodyPr/>
        <a:lstStyle/>
        <a:p>
          <a:r>
            <a:rPr lang="ru-RU"/>
            <a:t>Следует ориентировать педагогов на поиск и актуализацию воспитательного потенциала преподаваемых дисциплин. А для этого нужно, чтобы профессиональный идеал или модель выпускника медицинского колледжа были приняты в качестве личностно значимых всеми участниками образовательного процесса. </a:t>
          </a:r>
          <a:endParaRPr lang="en-US"/>
        </a:p>
      </dgm:t>
    </dgm:pt>
    <dgm:pt modelId="{4C4F89CB-6340-4AE6-BA2F-A30676D9EE7F}" type="parTrans" cxnId="{C2D8A3B9-245D-47D2-9BE3-09F3B1D68CCD}">
      <dgm:prSet/>
      <dgm:spPr/>
      <dgm:t>
        <a:bodyPr/>
        <a:lstStyle/>
        <a:p>
          <a:endParaRPr lang="en-US"/>
        </a:p>
      </dgm:t>
    </dgm:pt>
    <dgm:pt modelId="{45A63D1A-7CF2-4CDE-9A9B-9D3168DAD5B2}" type="sibTrans" cxnId="{C2D8A3B9-245D-47D2-9BE3-09F3B1D68CCD}">
      <dgm:prSet/>
      <dgm:spPr/>
      <dgm:t>
        <a:bodyPr/>
        <a:lstStyle/>
        <a:p>
          <a:endParaRPr lang="en-US"/>
        </a:p>
      </dgm:t>
    </dgm:pt>
    <dgm:pt modelId="{0D04863F-8A9A-4BE7-9205-B773B9AA546C}" type="pres">
      <dgm:prSet presAssocID="{EBF321A1-7051-46DF-ABC6-B2D71CA2C232}" presName="Name0" presStyleCnt="0">
        <dgm:presLayoutVars>
          <dgm:dir/>
          <dgm:animLvl val="lvl"/>
          <dgm:resizeHandles val="exact"/>
        </dgm:presLayoutVars>
      </dgm:prSet>
      <dgm:spPr/>
    </dgm:pt>
    <dgm:pt modelId="{4E4AABED-9CA7-4121-9E35-E9491006398B}" type="pres">
      <dgm:prSet presAssocID="{8A3B1590-E2D0-4C16-9B46-A386DFB0826A}" presName="boxAndChildren" presStyleCnt="0"/>
      <dgm:spPr/>
    </dgm:pt>
    <dgm:pt modelId="{4FA0669D-6902-4C75-9326-5C4F4D168316}" type="pres">
      <dgm:prSet presAssocID="{8A3B1590-E2D0-4C16-9B46-A386DFB0826A}" presName="parentTextBox" presStyleLbl="node1" presStyleIdx="0" presStyleCnt="3"/>
      <dgm:spPr/>
    </dgm:pt>
    <dgm:pt modelId="{16D4D83F-E394-47B6-95C9-83F7C04B957D}" type="pres">
      <dgm:prSet presAssocID="{EF9EDD51-9CE7-47C2-9FE5-91ACCE6CAACC}" presName="sp" presStyleCnt="0"/>
      <dgm:spPr/>
    </dgm:pt>
    <dgm:pt modelId="{F3DF6349-C5EB-40A1-84A9-186478DED2DC}" type="pres">
      <dgm:prSet presAssocID="{94537FF1-B48F-45CB-A80D-31AA3874D130}" presName="arrowAndChildren" presStyleCnt="0"/>
      <dgm:spPr/>
    </dgm:pt>
    <dgm:pt modelId="{B19600EB-C554-4F07-9112-19FF0853443F}" type="pres">
      <dgm:prSet presAssocID="{94537FF1-B48F-45CB-A80D-31AA3874D130}" presName="parentTextArrow" presStyleLbl="node1" presStyleIdx="1" presStyleCnt="3"/>
      <dgm:spPr/>
    </dgm:pt>
    <dgm:pt modelId="{16A0210E-E471-4DC7-A93C-C61D19351D12}" type="pres">
      <dgm:prSet presAssocID="{DDB39A88-FA84-406F-9DA6-CFDCD02C71C8}" presName="sp" presStyleCnt="0"/>
      <dgm:spPr/>
    </dgm:pt>
    <dgm:pt modelId="{62BBD20B-08D3-485B-9B64-CF4559D1F30F}" type="pres">
      <dgm:prSet presAssocID="{643AB7B6-E74C-48A0-9C85-75DCBBF3D791}" presName="arrowAndChildren" presStyleCnt="0"/>
      <dgm:spPr/>
    </dgm:pt>
    <dgm:pt modelId="{8BD0E7AB-5AFD-4FC3-B3B5-9936B4AE3F06}" type="pres">
      <dgm:prSet presAssocID="{643AB7B6-E74C-48A0-9C85-75DCBBF3D791}" presName="parentTextArrow" presStyleLbl="node1" presStyleIdx="2" presStyleCnt="3"/>
      <dgm:spPr/>
    </dgm:pt>
  </dgm:ptLst>
  <dgm:cxnLst>
    <dgm:cxn modelId="{8BA21613-D9CE-41FF-871A-E200B7B59C79}" type="presOf" srcId="{8A3B1590-E2D0-4C16-9B46-A386DFB0826A}" destId="{4FA0669D-6902-4C75-9326-5C4F4D168316}" srcOrd="0" destOrd="0" presId="urn:microsoft.com/office/officeart/2005/8/layout/process4"/>
    <dgm:cxn modelId="{98007638-FBF6-4B9C-9938-8C5DEEAE6512}" type="presOf" srcId="{643AB7B6-E74C-48A0-9C85-75DCBBF3D791}" destId="{8BD0E7AB-5AFD-4FC3-B3B5-9936B4AE3F06}" srcOrd="0" destOrd="0" presId="urn:microsoft.com/office/officeart/2005/8/layout/process4"/>
    <dgm:cxn modelId="{EB070CAA-4F7B-4B40-BD8F-386868E4BF74}" type="presOf" srcId="{EBF321A1-7051-46DF-ABC6-B2D71CA2C232}" destId="{0D04863F-8A9A-4BE7-9205-B773B9AA546C}" srcOrd="0" destOrd="0" presId="urn:microsoft.com/office/officeart/2005/8/layout/process4"/>
    <dgm:cxn modelId="{110850B8-1C71-4DA2-AE5A-94AE97A69DE3}" type="presOf" srcId="{94537FF1-B48F-45CB-A80D-31AA3874D130}" destId="{B19600EB-C554-4F07-9112-19FF0853443F}" srcOrd="0" destOrd="0" presId="urn:microsoft.com/office/officeart/2005/8/layout/process4"/>
    <dgm:cxn modelId="{C2D8A3B9-245D-47D2-9BE3-09F3B1D68CCD}" srcId="{EBF321A1-7051-46DF-ABC6-B2D71CA2C232}" destId="{8A3B1590-E2D0-4C16-9B46-A386DFB0826A}" srcOrd="2" destOrd="0" parTransId="{4C4F89CB-6340-4AE6-BA2F-A30676D9EE7F}" sibTransId="{45A63D1A-7CF2-4CDE-9A9B-9D3168DAD5B2}"/>
    <dgm:cxn modelId="{53DE28DC-B0E8-4040-890A-3DB05F558680}" srcId="{EBF321A1-7051-46DF-ABC6-B2D71CA2C232}" destId="{94537FF1-B48F-45CB-A80D-31AA3874D130}" srcOrd="1" destOrd="0" parTransId="{715CC78F-C2FE-4605-8ACD-D0F33C06D0AA}" sibTransId="{EF9EDD51-9CE7-47C2-9FE5-91ACCE6CAACC}"/>
    <dgm:cxn modelId="{A9D740DF-B754-4E3F-98E1-5038C48D907B}" srcId="{EBF321A1-7051-46DF-ABC6-B2D71CA2C232}" destId="{643AB7B6-E74C-48A0-9C85-75DCBBF3D791}" srcOrd="0" destOrd="0" parTransId="{5EE193F9-DF32-445C-B9BB-A8562C1CEDC6}" sibTransId="{DDB39A88-FA84-406F-9DA6-CFDCD02C71C8}"/>
    <dgm:cxn modelId="{EE23ECEF-9FC7-4EFB-BA5D-74027972E278}" type="presParOf" srcId="{0D04863F-8A9A-4BE7-9205-B773B9AA546C}" destId="{4E4AABED-9CA7-4121-9E35-E9491006398B}" srcOrd="0" destOrd="0" presId="urn:microsoft.com/office/officeart/2005/8/layout/process4"/>
    <dgm:cxn modelId="{D8EC1A10-E4E7-42F3-9A83-FE22EFB55C6A}" type="presParOf" srcId="{4E4AABED-9CA7-4121-9E35-E9491006398B}" destId="{4FA0669D-6902-4C75-9326-5C4F4D168316}" srcOrd="0" destOrd="0" presId="urn:microsoft.com/office/officeart/2005/8/layout/process4"/>
    <dgm:cxn modelId="{25E9F43A-E0D7-40A0-A805-FA3037C7E2C8}" type="presParOf" srcId="{0D04863F-8A9A-4BE7-9205-B773B9AA546C}" destId="{16D4D83F-E394-47B6-95C9-83F7C04B957D}" srcOrd="1" destOrd="0" presId="urn:microsoft.com/office/officeart/2005/8/layout/process4"/>
    <dgm:cxn modelId="{DCEB48CF-D798-4F80-A54E-7AE20528E1F2}" type="presParOf" srcId="{0D04863F-8A9A-4BE7-9205-B773B9AA546C}" destId="{F3DF6349-C5EB-40A1-84A9-186478DED2DC}" srcOrd="2" destOrd="0" presId="urn:microsoft.com/office/officeart/2005/8/layout/process4"/>
    <dgm:cxn modelId="{017AD928-CF58-42F7-A879-356EC82F8906}" type="presParOf" srcId="{F3DF6349-C5EB-40A1-84A9-186478DED2DC}" destId="{B19600EB-C554-4F07-9112-19FF0853443F}" srcOrd="0" destOrd="0" presId="urn:microsoft.com/office/officeart/2005/8/layout/process4"/>
    <dgm:cxn modelId="{E85D716F-E1B6-4D53-AD4A-56CABACFC7CB}" type="presParOf" srcId="{0D04863F-8A9A-4BE7-9205-B773B9AA546C}" destId="{16A0210E-E471-4DC7-A93C-C61D19351D12}" srcOrd="3" destOrd="0" presId="urn:microsoft.com/office/officeart/2005/8/layout/process4"/>
    <dgm:cxn modelId="{83B96100-D055-4A7A-8678-493D6551CF0F}" type="presParOf" srcId="{0D04863F-8A9A-4BE7-9205-B773B9AA546C}" destId="{62BBD20B-08D3-485B-9B64-CF4559D1F30F}" srcOrd="4" destOrd="0" presId="urn:microsoft.com/office/officeart/2005/8/layout/process4"/>
    <dgm:cxn modelId="{CCFA06B1-AEFE-4854-B6D4-1C1FCB0EC0A4}" type="presParOf" srcId="{62BBD20B-08D3-485B-9B64-CF4559D1F30F}" destId="{8BD0E7AB-5AFD-4FC3-B3B5-9936B4AE3F0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956697-707E-4527-A80B-8542F996307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8D4985-41E3-42AD-9845-136478B39F8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/>
            <a:t>встречи со специалистами выбранного профиля</a:t>
          </a:r>
          <a:endParaRPr lang="en-US"/>
        </a:p>
      </dgm:t>
    </dgm:pt>
    <dgm:pt modelId="{E708DA4E-0E09-404D-968D-F54BABF8E3AD}" type="parTrans" cxnId="{576820A9-816F-411D-982C-AD314B272220}">
      <dgm:prSet/>
      <dgm:spPr/>
      <dgm:t>
        <a:bodyPr/>
        <a:lstStyle/>
        <a:p>
          <a:endParaRPr lang="en-US"/>
        </a:p>
      </dgm:t>
    </dgm:pt>
    <dgm:pt modelId="{5599205D-820A-4D9D-A4CB-E81DE0711A95}" type="sibTrans" cxnId="{576820A9-816F-411D-982C-AD314B272220}">
      <dgm:prSet/>
      <dgm:spPr/>
      <dgm:t>
        <a:bodyPr/>
        <a:lstStyle/>
        <a:p>
          <a:endParaRPr lang="en-US"/>
        </a:p>
      </dgm:t>
    </dgm:pt>
    <dgm:pt modelId="{DFC344B7-F8E9-4DD9-B1FE-7A05D724DD4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/>
            <a:t>работодателями лечебных учреждений, </a:t>
          </a:r>
          <a:endParaRPr lang="en-US"/>
        </a:p>
      </dgm:t>
    </dgm:pt>
    <dgm:pt modelId="{F9DBC240-81A5-43AB-8608-FEBA394822E9}" type="parTrans" cxnId="{E35B1A39-52AD-45D9-9286-B95D7FA72ACA}">
      <dgm:prSet/>
      <dgm:spPr/>
      <dgm:t>
        <a:bodyPr/>
        <a:lstStyle/>
        <a:p>
          <a:endParaRPr lang="en-US"/>
        </a:p>
      </dgm:t>
    </dgm:pt>
    <dgm:pt modelId="{8FAD7134-517F-40A1-A183-F1210DC85E48}" type="sibTrans" cxnId="{E35B1A39-52AD-45D9-9286-B95D7FA72ACA}">
      <dgm:prSet/>
      <dgm:spPr/>
      <dgm:t>
        <a:bodyPr/>
        <a:lstStyle/>
        <a:p>
          <a:endParaRPr lang="en-US"/>
        </a:p>
      </dgm:t>
    </dgm:pt>
    <dgm:pt modelId="{2E541C29-7C91-4F05-A462-BC37DDCFFF6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/>
            <a:t>студенческие научно – практические конференции, </a:t>
          </a:r>
          <a:endParaRPr lang="en-US"/>
        </a:p>
      </dgm:t>
    </dgm:pt>
    <dgm:pt modelId="{C35A12F9-3A38-4F0A-9411-50BC267C3041}" type="parTrans" cxnId="{799AA127-2C06-4C72-AEAC-A3D8D8A0027E}">
      <dgm:prSet/>
      <dgm:spPr/>
      <dgm:t>
        <a:bodyPr/>
        <a:lstStyle/>
        <a:p>
          <a:endParaRPr lang="en-US"/>
        </a:p>
      </dgm:t>
    </dgm:pt>
    <dgm:pt modelId="{C8AB07B6-34D7-425E-B59F-061C41CB029B}" type="sibTrans" cxnId="{799AA127-2C06-4C72-AEAC-A3D8D8A0027E}">
      <dgm:prSet/>
      <dgm:spPr/>
      <dgm:t>
        <a:bodyPr/>
        <a:lstStyle/>
        <a:p>
          <a:endParaRPr lang="en-US"/>
        </a:p>
      </dgm:t>
    </dgm:pt>
    <dgm:pt modelId="{5110C63B-4930-43D4-AAB8-53863C90F04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/>
            <a:t>конкурсы профессионального мастерства, </a:t>
          </a:r>
          <a:endParaRPr lang="en-US"/>
        </a:p>
      </dgm:t>
    </dgm:pt>
    <dgm:pt modelId="{9CD579EA-D6B8-40DB-989A-C52B535DE5A4}" type="parTrans" cxnId="{F6093BE3-E6D9-45D4-837E-75F96F636A6A}">
      <dgm:prSet/>
      <dgm:spPr/>
      <dgm:t>
        <a:bodyPr/>
        <a:lstStyle/>
        <a:p>
          <a:endParaRPr lang="en-US"/>
        </a:p>
      </dgm:t>
    </dgm:pt>
    <dgm:pt modelId="{F296C8C3-E87C-406C-B06A-7FAC463EAF0D}" type="sibTrans" cxnId="{F6093BE3-E6D9-45D4-837E-75F96F636A6A}">
      <dgm:prSet/>
      <dgm:spPr/>
      <dgm:t>
        <a:bodyPr/>
        <a:lstStyle/>
        <a:p>
          <a:endParaRPr lang="en-US"/>
        </a:p>
      </dgm:t>
    </dgm:pt>
    <dgm:pt modelId="{19D73D4C-1FE0-4D4E-9CCE-D7DBF8A6262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ru-RU"/>
            <a:t>выпуски газет и брошюр и т.д.</a:t>
          </a:r>
          <a:endParaRPr lang="en-US"/>
        </a:p>
      </dgm:t>
    </dgm:pt>
    <dgm:pt modelId="{8BFEA0D8-932E-4CCC-8A94-A05196176C67}" type="parTrans" cxnId="{240DDBFF-DF7C-4ADB-A8E6-5ED62FDC7037}">
      <dgm:prSet/>
      <dgm:spPr/>
      <dgm:t>
        <a:bodyPr/>
        <a:lstStyle/>
        <a:p>
          <a:endParaRPr lang="en-US"/>
        </a:p>
      </dgm:t>
    </dgm:pt>
    <dgm:pt modelId="{D80FE984-3A9B-44BB-BA0C-AABA4D3E8B51}" type="sibTrans" cxnId="{240DDBFF-DF7C-4ADB-A8E6-5ED62FDC7037}">
      <dgm:prSet/>
      <dgm:spPr/>
      <dgm:t>
        <a:bodyPr/>
        <a:lstStyle/>
        <a:p>
          <a:endParaRPr lang="en-US"/>
        </a:p>
      </dgm:t>
    </dgm:pt>
    <dgm:pt modelId="{42A5E128-2B41-4F41-B2ED-2CA3B0C4250A}" type="pres">
      <dgm:prSet presAssocID="{87956697-707E-4527-A80B-8542F996307D}" presName="root" presStyleCnt="0">
        <dgm:presLayoutVars>
          <dgm:dir/>
          <dgm:resizeHandles val="exact"/>
        </dgm:presLayoutVars>
      </dgm:prSet>
      <dgm:spPr/>
    </dgm:pt>
    <dgm:pt modelId="{6F176C51-4DFF-4DEE-B3B1-D1DB7C9A4B7B}" type="pres">
      <dgm:prSet presAssocID="{BD8D4985-41E3-42AD-9845-136478B39F84}" presName="compNode" presStyleCnt="0"/>
      <dgm:spPr/>
    </dgm:pt>
    <dgm:pt modelId="{47BED523-8CE1-4830-8DC7-96875947740B}" type="pres">
      <dgm:prSet presAssocID="{BD8D4985-41E3-42AD-9845-136478B39F84}" presName="iconBgRect" presStyleLbl="bgShp" presStyleIdx="0" presStyleCnt="5"/>
      <dgm:spPr/>
    </dgm:pt>
    <dgm:pt modelId="{52BAE8D3-0DDE-4565-A421-3491F6530ECF}" type="pres">
      <dgm:prSet presAssocID="{BD8D4985-41E3-42AD-9845-136478B39F8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Собрание"/>
        </a:ext>
      </dgm:extLst>
    </dgm:pt>
    <dgm:pt modelId="{E9584176-C789-4599-977E-2D498EF32534}" type="pres">
      <dgm:prSet presAssocID="{BD8D4985-41E3-42AD-9845-136478B39F84}" presName="spaceRect" presStyleCnt="0"/>
      <dgm:spPr/>
    </dgm:pt>
    <dgm:pt modelId="{CDCEEE1F-C6B0-47F7-ADBA-410931576D63}" type="pres">
      <dgm:prSet presAssocID="{BD8D4985-41E3-42AD-9845-136478B39F84}" presName="textRect" presStyleLbl="revTx" presStyleIdx="0" presStyleCnt="5">
        <dgm:presLayoutVars>
          <dgm:chMax val="1"/>
          <dgm:chPref val="1"/>
        </dgm:presLayoutVars>
      </dgm:prSet>
      <dgm:spPr/>
    </dgm:pt>
    <dgm:pt modelId="{D0027045-6CF5-4FFD-9E3F-98017266EC0E}" type="pres">
      <dgm:prSet presAssocID="{5599205D-820A-4D9D-A4CB-E81DE0711A95}" presName="sibTrans" presStyleCnt="0"/>
      <dgm:spPr/>
    </dgm:pt>
    <dgm:pt modelId="{B10396D2-5510-41D8-91DD-07EE7DAC50A9}" type="pres">
      <dgm:prSet presAssocID="{DFC344B7-F8E9-4DD9-B1FE-7A05D724DD40}" presName="compNode" presStyleCnt="0"/>
      <dgm:spPr/>
    </dgm:pt>
    <dgm:pt modelId="{D5D3D296-4B43-466E-817C-7A902030B185}" type="pres">
      <dgm:prSet presAssocID="{DFC344B7-F8E9-4DD9-B1FE-7A05D724DD40}" presName="iconBgRect" presStyleLbl="bgShp" presStyleIdx="1" presStyleCnt="5"/>
      <dgm:spPr/>
    </dgm:pt>
    <dgm:pt modelId="{8320E185-3A69-43CE-8E1A-102DC16FB261}" type="pres">
      <dgm:prSet presAssocID="{DFC344B7-F8E9-4DD9-B1FE-7A05D724DD4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Бабочка"/>
        </a:ext>
      </dgm:extLst>
    </dgm:pt>
    <dgm:pt modelId="{D5B29CDC-0AF3-4B99-9EEE-8A72B9A9D495}" type="pres">
      <dgm:prSet presAssocID="{DFC344B7-F8E9-4DD9-B1FE-7A05D724DD40}" presName="spaceRect" presStyleCnt="0"/>
      <dgm:spPr/>
    </dgm:pt>
    <dgm:pt modelId="{565022C6-1BE1-4F11-93ED-478CBE5D06DD}" type="pres">
      <dgm:prSet presAssocID="{DFC344B7-F8E9-4DD9-B1FE-7A05D724DD40}" presName="textRect" presStyleLbl="revTx" presStyleIdx="1" presStyleCnt="5">
        <dgm:presLayoutVars>
          <dgm:chMax val="1"/>
          <dgm:chPref val="1"/>
        </dgm:presLayoutVars>
      </dgm:prSet>
      <dgm:spPr/>
    </dgm:pt>
    <dgm:pt modelId="{3AABE5D0-E14A-4088-82FC-AA77D5F9C072}" type="pres">
      <dgm:prSet presAssocID="{8FAD7134-517F-40A1-A183-F1210DC85E48}" presName="sibTrans" presStyleCnt="0"/>
      <dgm:spPr/>
    </dgm:pt>
    <dgm:pt modelId="{B9BB7FBF-D445-46B9-95BC-1ABADED7B8E1}" type="pres">
      <dgm:prSet presAssocID="{2E541C29-7C91-4F05-A462-BC37DDCFFF60}" presName="compNode" presStyleCnt="0"/>
      <dgm:spPr/>
    </dgm:pt>
    <dgm:pt modelId="{5215FDB3-149A-4B4D-8623-179F7FBCEB25}" type="pres">
      <dgm:prSet presAssocID="{2E541C29-7C91-4F05-A462-BC37DDCFFF60}" presName="iconBgRect" presStyleLbl="bgShp" presStyleIdx="2" presStyleCnt="5"/>
      <dgm:spPr/>
    </dgm:pt>
    <dgm:pt modelId="{DEC1BD4B-857F-4E19-AC39-01E917FDA616}" type="pres">
      <dgm:prSet presAssocID="{2E541C29-7C91-4F05-A462-BC37DDCFFF6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Атом"/>
        </a:ext>
      </dgm:extLst>
    </dgm:pt>
    <dgm:pt modelId="{8C959C3F-ECEA-477E-B12A-36594E5271D1}" type="pres">
      <dgm:prSet presAssocID="{2E541C29-7C91-4F05-A462-BC37DDCFFF60}" presName="spaceRect" presStyleCnt="0"/>
      <dgm:spPr/>
    </dgm:pt>
    <dgm:pt modelId="{037A9E0F-E2F4-4E7B-BF7A-FA05AFCE7EB6}" type="pres">
      <dgm:prSet presAssocID="{2E541C29-7C91-4F05-A462-BC37DDCFFF60}" presName="textRect" presStyleLbl="revTx" presStyleIdx="2" presStyleCnt="5">
        <dgm:presLayoutVars>
          <dgm:chMax val="1"/>
          <dgm:chPref val="1"/>
        </dgm:presLayoutVars>
      </dgm:prSet>
      <dgm:spPr/>
    </dgm:pt>
    <dgm:pt modelId="{EF86B71C-A7E1-4DE7-B0A1-E80AA9E13C1A}" type="pres">
      <dgm:prSet presAssocID="{C8AB07B6-34D7-425E-B59F-061C41CB029B}" presName="sibTrans" presStyleCnt="0"/>
      <dgm:spPr/>
    </dgm:pt>
    <dgm:pt modelId="{F9A7BCBA-0165-4004-A41D-C7345FE41B57}" type="pres">
      <dgm:prSet presAssocID="{5110C63B-4930-43D4-AAB8-53863C90F042}" presName="compNode" presStyleCnt="0"/>
      <dgm:spPr/>
    </dgm:pt>
    <dgm:pt modelId="{71C92967-48B0-49F0-BA41-CB243F71A8C7}" type="pres">
      <dgm:prSet presAssocID="{5110C63B-4930-43D4-AAB8-53863C90F042}" presName="iconBgRect" presStyleLbl="bgShp" presStyleIdx="3" presStyleCnt="5"/>
      <dgm:spPr/>
    </dgm:pt>
    <dgm:pt modelId="{DA2420AC-5CD5-4620-BB30-082E64511BAB}" type="pres">
      <dgm:prSet presAssocID="{5110C63B-4930-43D4-AAB8-53863C90F04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убок"/>
        </a:ext>
      </dgm:extLst>
    </dgm:pt>
    <dgm:pt modelId="{F2EA6E07-059D-492C-9BD7-8A3F2F415D4E}" type="pres">
      <dgm:prSet presAssocID="{5110C63B-4930-43D4-AAB8-53863C90F042}" presName="spaceRect" presStyleCnt="0"/>
      <dgm:spPr/>
    </dgm:pt>
    <dgm:pt modelId="{3273CD45-2D62-4613-B516-100CDA7B09A8}" type="pres">
      <dgm:prSet presAssocID="{5110C63B-4930-43D4-AAB8-53863C90F042}" presName="textRect" presStyleLbl="revTx" presStyleIdx="3" presStyleCnt="5">
        <dgm:presLayoutVars>
          <dgm:chMax val="1"/>
          <dgm:chPref val="1"/>
        </dgm:presLayoutVars>
      </dgm:prSet>
      <dgm:spPr/>
    </dgm:pt>
    <dgm:pt modelId="{8F82445D-BA86-4362-BB46-9B88D4FCAA35}" type="pres">
      <dgm:prSet presAssocID="{F296C8C3-E87C-406C-B06A-7FAC463EAF0D}" presName="sibTrans" presStyleCnt="0"/>
      <dgm:spPr/>
    </dgm:pt>
    <dgm:pt modelId="{3289D3C7-32DF-45C4-9E54-E731158979D9}" type="pres">
      <dgm:prSet presAssocID="{19D73D4C-1FE0-4D4E-9CCE-D7DBF8A62627}" presName="compNode" presStyleCnt="0"/>
      <dgm:spPr/>
    </dgm:pt>
    <dgm:pt modelId="{954DFE0F-97E4-473E-9F59-1963369B72C7}" type="pres">
      <dgm:prSet presAssocID="{19D73D4C-1FE0-4D4E-9CCE-D7DBF8A62627}" presName="iconBgRect" presStyleLbl="bgShp" presStyleIdx="4" presStyleCnt="5"/>
      <dgm:spPr/>
    </dgm:pt>
    <dgm:pt modelId="{18A2D2D4-2293-4185-9B85-F76F0BAB6352}" type="pres">
      <dgm:prSet presAssocID="{19D73D4C-1FE0-4D4E-9CCE-D7DBF8A6262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Газета"/>
        </a:ext>
      </dgm:extLst>
    </dgm:pt>
    <dgm:pt modelId="{DA370428-4CFC-4DA1-A027-DF62E8762F11}" type="pres">
      <dgm:prSet presAssocID="{19D73D4C-1FE0-4D4E-9CCE-D7DBF8A62627}" presName="spaceRect" presStyleCnt="0"/>
      <dgm:spPr/>
    </dgm:pt>
    <dgm:pt modelId="{9B9A5BCE-E301-4FF9-9096-1CAE3A0298B4}" type="pres">
      <dgm:prSet presAssocID="{19D73D4C-1FE0-4D4E-9CCE-D7DBF8A6262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A92F90B-0A12-406E-AFDE-283DFCDF9B45}" type="presOf" srcId="{BD8D4985-41E3-42AD-9845-136478B39F84}" destId="{CDCEEE1F-C6B0-47F7-ADBA-410931576D63}" srcOrd="0" destOrd="0" presId="urn:microsoft.com/office/officeart/2018/5/layout/IconCircleLabelList"/>
    <dgm:cxn modelId="{799AA127-2C06-4C72-AEAC-A3D8D8A0027E}" srcId="{87956697-707E-4527-A80B-8542F996307D}" destId="{2E541C29-7C91-4F05-A462-BC37DDCFFF60}" srcOrd="2" destOrd="0" parTransId="{C35A12F9-3A38-4F0A-9411-50BC267C3041}" sibTransId="{C8AB07B6-34D7-425E-B59F-061C41CB029B}"/>
    <dgm:cxn modelId="{E35B1A39-52AD-45D9-9286-B95D7FA72ACA}" srcId="{87956697-707E-4527-A80B-8542F996307D}" destId="{DFC344B7-F8E9-4DD9-B1FE-7A05D724DD40}" srcOrd="1" destOrd="0" parTransId="{F9DBC240-81A5-43AB-8608-FEBA394822E9}" sibTransId="{8FAD7134-517F-40A1-A183-F1210DC85E48}"/>
    <dgm:cxn modelId="{57700F47-86E3-4C4B-8AB3-D99012C39CDE}" type="presOf" srcId="{DFC344B7-F8E9-4DD9-B1FE-7A05D724DD40}" destId="{565022C6-1BE1-4F11-93ED-478CBE5D06DD}" srcOrd="0" destOrd="0" presId="urn:microsoft.com/office/officeart/2018/5/layout/IconCircleLabelList"/>
    <dgm:cxn modelId="{5C8CB373-3483-4384-8C38-D3E74CDFD17E}" type="presOf" srcId="{87956697-707E-4527-A80B-8542F996307D}" destId="{42A5E128-2B41-4F41-B2ED-2CA3B0C4250A}" srcOrd="0" destOrd="0" presId="urn:microsoft.com/office/officeart/2018/5/layout/IconCircleLabelList"/>
    <dgm:cxn modelId="{11462B81-FD57-4CC4-87DB-C2C2C34AF464}" type="presOf" srcId="{2E541C29-7C91-4F05-A462-BC37DDCFFF60}" destId="{037A9E0F-E2F4-4E7B-BF7A-FA05AFCE7EB6}" srcOrd="0" destOrd="0" presId="urn:microsoft.com/office/officeart/2018/5/layout/IconCircleLabelList"/>
    <dgm:cxn modelId="{576820A9-816F-411D-982C-AD314B272220}" srcId="{87956697-707E-4527-A80B-8542F996307D}" destId="{BD8D4985-41E3-42AD-9845-136478B39F84}" srcOrd="0" destOrd="0" parTransId="{E708DA4E-0E09-404D-968D-F54BABF8E3AD}" sibTransId="{5599205D-820A-4D9D-A4CB-E81DE0711A95}"/>
    <dgm:cxn modelId="{F6093BE3-E6D9-45D4-837E-75F96F636A6A}" srcId="{87956697-707E-4527-A80B-8542F996307D}" destId="{5110C63B-4930-43D4-AAB8-53863C90F042}" srcOrd="3" destOrd="0" parTransId="{9CD579EA-D6B8-40DB-989A-C52B535DE5A4}" sibTransId="{F296C8C3-E87C-406C-B06A-7FAC463EAF0D}"/>
    <dgm:cxn modelId="{D5373AE4-84B4-4D9E-BD15-E5401C5FBBF3}" type="presOf" srcId="{19D73D4C-1FE0-4D4E-9CCE-D7DBF8A62627}" destId="{9B9A5BCE-E301-4FF9-9096-1CAE3A0298B4}" srcOrd="0" destOrd="0" presId="urn:microsoft.com/office/officeart/2018/5/layout/IconCircleLabelList"/>
    <dgm:cxn modelId="{2F964CF5-4268-4E9D-B4A7-9DF15EDBAA0E}" type="presOf" srcId="{5110C63B-4930-43D4-AAB8-53863C90F042}" destId="{3273CD45-2D62-4613-B516-100CDA7B09A8}" srcOrd="0" destOrd="0" presId="urn:microsoft.com/office/officeart/2018/5/layout/IconCircleLabelList"/>
    <dgm:cxn modelId="{240DDBFF-DF7C-4ADB-A8E6-5ED62FDC7037}" srcId="{87956697-707E-4527-A80B-8542F996307D}" destId="{19D73D4C-1FE0-4D4E-9CCE-D7DBF8A62627}" srcOrd="4" destOrd="0" parTransId="{8BFEA0D8-932E-4CCC-8A94-A05196176C67}" sibTransId="{D80FE984-3A9B-44BB-BA0C-AABA4D3E8B51}"/>
    <dgm:cxn modelId="{572C7D96-7493-409A-9FC6-C3787C1BBEBE}" type="presParOf" srcId="{42A5E128-2B41-4F41-B2ED-2CA3B0C4250A}" destId="{6F176C51-4DFF-4DEE-B3B1-D1DB7C9A4B7B}" srcOrd="0" destOrd="0" presId="urn:microsoft.com/office/officeart/2018/5/layout/IconCircleLabelList"/>
    <dgm:cxn modelId="{07AFCB58-C183-4207-A077-7943E837F1AE}" type="presParOf" srcId="{6F176C51-4DFF-4DEE-B3B1-D1DB7C9A4B7B}" destId="{47BED523-8CE1-4830-8DC7-96875947740B}" srcOrd="0" destOrd="0" presId="urn:microsoft.com/office/officeart/2018/5/layout/IconCircleLabelList"/>
    <dgm:cxn modelId="{FA2FC0AC-0125-43C9-B14E-874A1B32020A}" type="presParOf" srcId="{6F176C51-4DFF-4DEE-B3B1-D1DB7C9A4B7B}" destId="{52BAE8D3-0DDE-4565-A421-3491F6530ECF}" srcOrd="1" destOrd="0" presId="urn:microsoft.com/office/officeart/2018/5/layout/IconCircleLabelList"/>
    <dgm:cxn modelId="{067B0554-E25A-4D75-A8F0-0C0429019049}" type="presParOf" srcId="{6F176C51-4DFF-4DEE-B3B1-D1DB7C9A4B7B}" destId="{E9584176-C789-4599-977E-2D498EF32534}" srcOrd="2" destOrd="0" presId="urn:microsoft.com/office/officeart/2018/5/layout/IconCircleLabelList"/>
    <dgm:cxn modelId="{F7A82A21-3E4E-4554-AD38-E97558BEB467}" type="presParOf" srcId="{6F176C51-4DFF-4DEE-B3B1-D1DB7C9A4B7B}" destId="{CDCEEE1F-C6B0-47F7-ADBA-410931576D63}" srcOrd="3" destOrd="0" presId="urn:microsoft.com/office/officeart/2018/5/layout/IconCircleLabelList"/>
    <dgm:cxn modelId="{50E97E22-28CA-4A80-9D87-6CF724C5EF2D}" type="presParOf" srcId="{42A5E128-2B41-4F41-B2ED-2CA3B0C4250A}" destId="{D0027045-6CF5-4FFD-9E3F-98017266EC0E}" srcOrd="1" destOrd="0" presId="urn:microsoft.com/office/officeart/2018/5/layout/IconCircleLabelList"/>
    <dgm:cxn modelId="{B73F5667-59D1-40B4-949E-9C820E20E305}" type="presParOf" srcId="{42A5E128-2B41-4F41-B2ED-2CA3B0C4250A}" destId="{B10396D2-5510-41D8-91DD-07EE7DAC50A9}" srcOrd="2" destOrd="0" presId="urn:microsoft.com/office/officeart/2018/5/layout/IconCircleLabelList"/>
    <dgm:cxn modelId="{4FCCD498-8BCB-4E8C-900D-645A665B154C}" type="presParOf" srcId="{B10396D2-5510-41D8-91DD-07EE7DAC50A9}" destId="{D5D3D296-4B43-466E-817C-7A902030B185}" srcOrd="0" destOrd="0" presId="urn:microsoft.com/office/officeart/2018/5/layout/IconCircleLabelList"/>
    <dgm:cxn modelId="{5B311427-25B5-4713-A4F4-64A98AC840EF}" type="presParOf" srcId="{B10396D2-5510-41D8-91DD-07EE7DAC50A9}" destId="{8320E185-3A69-43CE-8E1A-102DC16FB261}" srcOrd="1" destOrd="0" presId="urn:microsoft.com/office/officeart/2018/5/layout/IconCircleLabelList"/>
    <dgm:cxn modelId="{A3B840D6-B51F-44F2-A069-CBF53CC801C4}" type="presParOf" srcId="{B10396D2-5510-41D8-91DD-07EE7DAC50A9}" destId="{D5B29CDC-0AF3-4B99-9EEE-8A72B9A9D495}" srcOrd="2" destOrd="0" presId="urn:microsoft.com/office/officeart/2018/5/layout/IconCircleLabelList"/>
    <dgm:cxn modelId="{87C55A44-D48E-4F85-840A-9FBBCDB4CA03}" type="presParOf" srcId="{B10396D2-5510-41D8-91DD-07EE7DAC50A9}" destId="{565022C6-1BE1-4F11-93ED-478CBE5D06DD}" srcOrd="3" destOrd="0" presId="urn:microsoft.com/office/officeart/2018/5/layout/IconCircleLabelList"/>
    <dgm:cxn modelId="{A72E81B1-9207-4E93-BACE-1D8081DDC8F8}" type="presParOf" srcId="{42A5E128-2B41-4F41-B2ED-2CA3B0C4250A}" destId="{3AABE5D0-E14A-4088-82FC-AA77D5F9C072}" srcOrd="3" destOrd="0" presId="urn:microsoft.com/office/officeart/2018/5/layout/IconCircleLabelList"/>
    <dgm:cxn modelId="{3DE8DA0C-E8D8-4F1C-8CA5-BA601467AC5F}" type="presParOf" srcId="{42A5E128-2B41-4F41-B2ED-2CA3B0C4250A}" destId="{B9BB7FBF-D445-46B9-95BC-1ABADED7B8E1}" srcOrd="4" destOrd="0" presId="urn:microsoft.com/office/officeart/2018/5/layout/IconCircleLabelList"/>
    <dgm:cxn modelId="{882846C1-C260-448E-9816-7D689DF833C7}" type="presParOf" srcId="{B9BB7FBF-D445-46B9-95BC-1ABADED7B8E1}" destId="{5215FDB3-149A-4B4D-8623-179F7FBCEB25}" srcOrd="0" destOrd="0" presId="urn:microsoft.com/office/officeart/2018/5/layout/IconCircleLabelList"/>
    <dgm:cxn modelId="{22476EF8-5897-4E97-B0E8-B7619C6F47F5}" type="presParOf" srcId="{B9BB7FBF-D445-46B9-95BC-1ABADED7B8E1}" destId="{DEC1BD4B-857F-4E19-AC39-01E917FDA616}" srcOrd="1" destOrd="0" presId="urn:microsoft.com/office/officeart/2018/5/layout/IconCircleLabelList"/>
    <dgm:cxn modelId="{527AC5A5-7961-4098-A876-53F868106AC0}" type="presParOf" srcId="{B9BB7FBF-D445-46B9-95BC-1ABADED7B8E1}" destId="{8C959C3F-ECEA-477E-B12A-36594E5271D1}" srcOrd="2" destOrd="0" presId="urn:microsoft.com/office/officeart/2018/5/layout/IconCircleLabelList"/>
    <dgm:cxn modelId="{4D89862B-4BF0-4660-B2DA-7E50DBB3AE65}" type="presParOf" srcId="{B9BB7FBF-D445-46B9-95BC-1ABADED7B8E1}" destId="{037A9E0F-E2F4-4E7B-BF7A-FA05AFCE7EB6}" srcOrd="3" destOrd="0" presId="urn:microsoft.com/office/officeart/2018/5/layout/IconCircleLabelList"/>
    <dgm:cxn modelId="{46F11444-C6D2-4F52-87D5-AC97EDC854E6}" type="presParOf" srcId="{42A5E128-2B41-4F41-B2ED-2CA3B0C4250A}" destId="{EF86B71C-A7E1-4DE7-B0A1-E80AA9E13C1A}" srcOrd="5" destOrd="0" presId="urn:microsoft.com/office/officeart/2018/5/layout/IconCircleLabelList"/>
    <dgm:cxn modelId="{EFC9065C-7B62-414C-A051-5C46E7CA1B17}" type="presParOf" srcId="{42A5E128-2B41-4F41-B2ED-2CA3B0C4250A}" destId="{F9A7BCBA-0165-4004-A41D-C7345FE41B57}" srcOrd="6" destOrd="0" presId="urn:microsoft.com/office/officeart/2018/5/layout/IconCircleLabelList"/>
    <dgm:cxn modelId="{95A8B442-2E15-4BC4-9858-0F9A7830C131}" type="presParOf" srcId="{F9A7BCBA-0165-4004-A41D-C7345FE41B57}" destId="{71C92967-48B0-49F0-BA41-CB243F71A8C7}" srcOrd="0" destOrd="0" presId="urn:microsoft.com/office/officeart/2018/5/layout/IconCircleLabelList"/>
    <dgm:cxn modelId="{2DEC8A74-9351-43E4-AB63-FC1AD15099B1}" type="presParOf" srcId="{F9A7BCBA-0165-4004-A41D-C7345FE41B57}" destId="{DA2420AC-5CD5-4620-BB30-082E64511BAB}" srcOrd="1" destOrd="0" presId="urn:microsoft.com/office/officeart/2018/5/layout/IconCircleLabelList"/>
    <dgm:cxn modelId="{9AE972A2-6C44-4428-97C4-21DC8121D17D}" type="presParOf" srcId="{F9A7BCBA-0165-4004-A41D-C7345FE41B57}" destId="{F2EA6E07-059D-492C-9BD7-8A3F2F415D4E}" srcOrd="2" destOrd="0" presId="urn:microsoft.com/office/officeart/2018/5/layout/IconCircleLabelList"/>
    <dgm:cxn modelId="{6CF23B01-3015-49E1-9C36-53769E84BE2C}" type="presParOf" srcId="{F9A7BCBA-0165-4004-A41D-C7345FE41B57}" destId="{3273CD45-2D62-4613-B516-100CDA7B09A8}" srcOrd="3" destOrd="0" presId="urn:microsoft.com/office/officeart/2018/5/layout/IconCircleLabelList"/>
    <dgm:cxn modelId="{FBBCCDB5-BA74-4B1C-9BFC-6819BAF0C170}" type="presParOf" srcId="{42A5E128-2B41-4F41-B2ED-2CA3B0C4250A}" destId="{8F82445D-BA86-4362-BB46-9B88D4FCAA35}" srcOrd="7" destOrd="0" presId="urn:microsoft.com/office/officeart/2018/5/layout/IconCircleLabelList"/>
    <dgm:cxn modelId="{31461E01-7135-4AC4-A5AB-413EFC45D92E}" type="presParOf" srcId="{42A5E128-2B41-4F41-B2ED-2CA3B0C4250A}" destId="{3289D3C7-32DF-45C4-9E54-E731158979D9}" srcOrd="8" destOrd="0" presId="urn:microsoft.com/office/officeart/2018/5/layout/IconCircleLabelList"/>
    <dgm:cxn modelId="{C4E6F158-01B5-4B9A-BC9C-CF62BB812547}" type="presParOf" srcId="{3289D3C7-32DF-45C4-9E54-E731158979D9}" destId="{954DFE0F-97E4-473E-9F59-1963369B72C7}" srcOrd="0" destOrd="0" presId="urn:microsoft.com/office/officeart/2018/5/layout/IconCircleLabelList"/>
    <dgm:cxn modelId="{BEC5FC56-A12E-464A-8A45-751AD9386DA6}" type="presParOf" srcId="{3289D3C7-32DF-45C4-9E54-E731158979D9}" destId="{18A2D2D4-2293-4185-9B85-F76F0BAB6352}" srcOrd="1" destOrd="0" presId="urn:microsoft.com/office/officeart/2018/5/layout/IconCircleLabelList"/>
    <dgm:cxn modelId="{0A9E4AD0-2788-4546-8B29-E774B8477706}" type="presParOf" srcId="{3289D3C7-32DF-45C4-9E54-E731158979D9}" destId="{DA370428-4CFC-4DA1-A027-DF62E8762F11}" srcOrd="2" destOrd="0" presId="urn:microsoft.com/office/officeart/2018/5/layout/IconCircleLabelList"/>
    <dgm:cxn modelId="{DD7B188B-CCA4-4905-BC2A-8B63CFFA7FBC}" type="presParOf" srcId="{3289D3C7-32DF-45C4-9E54-E731158979D9}" destId="{9B9A5BCE-E301-4FF9-9096-1CAE3A0298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4CCBA2-B62B-47B2-B86D-0CEB55ED8A1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7F603F1-D5FE-438B-883F-0B14C20159B6}">
      <dgm:prSet/>
      <dgm:spPr/>
      <dgm:t>
        <a:bodyPr/>
        <a:lstStyle/>
        <a:p>
          <a:r>
            <a:rPr lang="ru-RU" dirty="0"/>
            <a:t>- ориентация преподавателей и сотрудников научных подразделений на разработку проектов, имеющих практическое значение для совершенствования профессионального воспитания студентов; </a:t>
          </a:r>
          <a:endParaRPr lang="en-US" dirty="0"/>
        </a:p>
      </dgm:t>
    </dgm:pt>
    <dgm:pt modelId="{C6184527-7CC8-4CAB-8396-BEDC8B275DD7}" type="parTrans" cxnId="{DCC37C59-6BEF-4E59-B390-0E379E2EC2AE}">
      <dgm:prSet/>
      <dgm:spPr/>
      <dgm:t>
        <a:bodyPr/>
        <a:lstStyle/>
        <a:p>
          <a:endParaRPr lang="en-US"/>
        </a:p>
      </dgm:t>
    </dgm:pt>
    <dgm:pt modelId="{159D4158-9F1F-48A3-A6D3-5F2FB2F3A5BE}" type="sibTrans" cxnId="{DCC37C59-6BEF-4E59-B390-0E379E2EC2AE}">
      <dgm:prSet/>
      <dgm:spPr/>
      <dgm:t>
        <a:bodyPr/>
        <a:lstStyle/>
        <a:p>
          <a:endParaRPr lang="en-US"/>
        </a:p>
      </dgm:t>
    </dgm:pt>
    <dgm:pt modelId="{B6E925EA-9CFE-4447-A8A9-711582C10FE0}">
      <dgm:prSet/>
      <dgm:spPr/>
      <dgm:t>
        <a:bodyPr/>
        <a:lstStyle/>
        <a:p>
          <a:r>
            <a:rPr lang="ru-RU" dirty="0"/>
            <a:t>- создание совещательных органов по вопросам воспитания студентов; </a:t>
          </a:r>
          <a:endParaRPr lang="en-US" dirty="0"/>
        </a:p>
      </dgm:t>
    </dgm:pt>
    <dgm:pt modelId="{D9288180-4DB1-416C-B476-8595A65833DB}" type="parTrans" cxnId="{8F4C223C-5651-4385-94A1-72D32A6C6C09}">
      <dgm:prSet/>
      <dgm:spPr/>
      <dgm:t>
        <a:bodyPr/>
        <a:lstStyle/>
        <a:p>
          <a:endParaRPr lang="en-US"/>
        </a:p>
      </dgm:t>
    </dgm:pt>
    <dgm:pt modelId="{B35713CA-71BA-4446-B38A-31A4D515411B}" type="sibTrans" cxnId="{8F4C223C-5651-4385-94A1-72D32A6C6C09}">
      <dgm:prSet/>
      <dgm:spPr/>
      <dgm:t>
        <a:bodyPr/>
        <a:lstStyle/>
        <a:p>
          <a:endParaRPr lang="en-US"/>
        </a:p>
      </dgm:t>
    </dgm:pt>
    <dgm:pt modelId="{9C160B23-FA20-4B7F-9BEC-F6190DF46E36}">
      <dgm:prSet/>
      <dgm:spPr/>
      <dgm:t>
        <a:bodyPr/>
        <a:lstStyle/>
        <a:p>
          <a:r>
            <a:rPr lang="ru-RU"/>
            <a:t>- разработка критериев оценки состояния и результатов профессионального воспитания; </a:t>
          </a:r>
          <a:endParaRPr lang="en-US"/>
        </a:p>
      </dgm:t>
    </dgm:pt>
    <dgm:pt modelId="{8B409C1C-C4D8-42F3-8866-7605FADE3708}" type="parTrans" cxnId="{B46BBEAF-0B9A-49AE-A266-1CCC2B0483A8}">
      <dgm:prSet/>
      <dgm:spPr/>
      <dgm:t>
        <a:bodyPr/>
        <a:lstStyle/>
        <a:p>
          <a:endParaRPr lang="en-US"/>
        </a:p>
      </dgm:t>
    </dgm:pt>
    <dgm:pt modelId="{F598E8DF-767E-4A03-9DF7-38D29CBF9DA1}" type="sibTrans" cxnId="{B46BBEAF-0B9A-49AE-A266-1CCC2B0483A8}">
      <dgm:prSet/>
      <dgm:spPr/>
      <dgm:t>
        <a:bodyPr/>
        <a:lstStyle/>
        <a:p>
          <a:endParaRPr lang="en-US"/>
        </a:p>
      </dgm:t>
    </dgm:pt>
    <dgm:pt modelId="{E5341F36-83A2-4274-9DD5-0618F8554298}">
      <dgm:prSet/>
      <dgm:spPr/>
      <dgm:t>
        <a:bodyPr/>
        <a:lstStyle/>
        <a:p>
          <a:r>
            <a:rPr lang="ru-RU"/>
            <a:t>- использование конференций факультетов и кафедр, межкафедральных «круглых столов», методологических семинаров для обсуждения наиболее важных проблем профессионального воспитания студентов.</a:t>
          </a:r>
          <a:endParaRPr lang="en-US"/>
        </a:p>
      </dgm:t>
    </dgm:pt>
    <dgm:pt modelId="{B18651F9-C6C1-4F1A-A34D-C5CF51EF83AE}" type="parTrans" cxnId="{1F2A09DC-9CE7-4BCE-88A9-C82E841481CC}">
      <dgm:prSet/>
      <dgm:spPr/>
      <dgm:t>
        <a:bodyPr/>
        <a:lstStyle/>
        <a:p>
          <a:endParaRPr lang="en-US"/>
        </a:p>
      </dgm:t>
    </dgm:pt>
    <dgm:pt modelId="{0976AF03-23A6-4B1E-9DB0-E529D400F801}" type="sibTrans" cxnId="{1F2A09DC-9CE7-4BCE-88A9-C82E841481CC}">
      <dgm:prSet/>
      <dgm:spPr/>
      <dgm:t>
        <a:bodyPr/>
        <a:lstStyle/>
        <a:p>
          <a:endParaRPr lang="en-US"/>
        </a:p>
      </dgm:t>
    </dgm:pt>
    <dgm:pt modelId="{3DB02F7D-EDD8-491D-9846-790229489637}">
      <dgm:prSet/>
      <dgm:spPr/>
      <dgm:t>
        <a:bodyPr/>
        <a:lstStyle/>
        <a:p>
          <a:r>
            <a:rPr lang="ru-RU" dirty="0"/>
            <a:t>- организация научных исследований по актуальным проблемам воспитания в современных условиях; </a:t>
          </a:r>
          <a:endParaRPr lang="en-US" dirty="0"/>
        </a:p>
      </dgm:t>
    </dgm:pt>
    <dgm:pt modelId="{C3C6AFB9-2515-4895-A266-26720C079B9D}" type="sibTrans" cxnId="{52A1EBD9-23BF-45DE-A24E-E493EA1579A3}">
      <dgm:prSet/>
      <dgm:spPr/>
      <dgm:t>
        <a:bodyPr/>
        <a:lstStyle/>
        <a:p>
          <a:endParaRPr lang="en-US"/>
        </a:p>
      </dgm:t>
    </dgm:pt>
    <dgm:pt modelId="{00C77D0A-E250-43B6-96D9-552876F9E5CA}" type="parTrans" cxnId="{52A1EBD9-23BF-45DE-A24E-E493EA1579A3}">
      <dgm:prSet/>
      <dgm:spPr/>
      <dgm:t>
        <a:bodyPr/>
        <a:lstStyle/>
        <a:p>
          <a:endParaRPr lang="en-US"/>
        </a:p>
      </dgm:t>
    </dgm:pt>
    <dgm:pt modelId="{1D0F9B32-D244-44C6-AE7F-79B4DA96A1C0}" type="pres">
      <dgm:prSet presAssocID="{2C4CCBA2-B62B-47B2-B86D-0CEB55ED8A10}" presName="diagram" presStyleCnt="0">
        <dgm:presLayoutVars>
          <dgm:dir/>
          <dgm:resizeHandles val="exact"/>
        </dgm:presLayoutVars>
      </dgm:prSet>
      <dgm:spPr/>
    </dgm:pt>
    <dgm:pt modelId="{CDC3CA1B-7660-45D0-858F-4B58AD36B4F8}" type="pres">
      <dgm:prSet presAssocID="{3DB02F7D-EDD8-491D-9846-790229489637}" presName="node" presStyleLbl="node1" presStyleIdx="0" presStyleCnt="5">
        <dgm:presLayoutVars>
          <dgm:bulletEnabled val="1"/>
        </dgm:presLayoutVars>
      </dgm:prSet>
      <dgm:spPr/>
    </dgm:pt>
    <dgm:pt modelId="{44290026-C4AE-4078-B810-1CD9863888CC}" type="pres">
      <dgm:prSet presAssocID="{C3C6AFB9-2515-4895-A266-26720C079B9D}" presName="sibTrans" presStyleCnt="0"/>
      <dgm:spPr/>
    </dgm:pt>
    <dgm:pt modelId="{D7A4B17F-A233-4EB6-BB5B-232B383603A5}" type="pres">
      <dgm:prSet presAssocID="{57F603F1-D5FE-438B-883F-0B14C20159B6}" presName="node" presStyleLbl="node1" presStyleIdx="1" presStyleCnt="5">
        <dgm:presLayoutVars>
          <dgm:bulletEnabled val="1"/>
        </dgm:presLayoutVars>
      </dgm:prSet>
      <dgm:spPr/>
    </dgm:pt>
    <dgm:pt modelId="{620B2DCD-2C69-422A-8FD2-90C105BC5C0C}" type="pres">
      <dgm:prSet presAssocID="{159D4158-9F1F-48A3-A6D3-5F2FB2F3A5BE}" presName="sibTrans" presStyleCnt="0"/>
      <dgm:spPr/>
    </dgm:pt>
    <dgm:pt modelId="{61F3BFA2-536C-4B67-9558-835E3BB53EA1}" type="pres">
      <dgm:prSet presAssocID="{B6E925EA-9CFE-4447-A8A9-711582C10FE0}" presName="node" presStyleLbl="node1" presStyleIdx="2" presStyleCnt="5">
        <dgm:presLayoutVars>
          <dgm:bulletEnabled val="1"/>
        </dgm:presLayoutVars>
      </dgm:prSet>
      <dgm:spPr/>
    </dgm:pt>
    <dgm:pt modelId="{590C162E-0B25-47C5-B400-D277E1573EB1}" type="pres">
      <dgm:prSet presAssocID="{B35713CA-71BA-4446-B38A-31A4D515411B}" presName="sibTrans" presStyleCnt="0"/>
      <dgm:spPr/>
    </dgm:pt>
    <dgm:pt modelId="{B1EAF8D7-FAA8-4D79-94DE-6BF2B8E2D976}" type="pres">
      <dgm:prSet presAssocID="{9C160B23-FA20-4B7F-9BEC-F6190DF46E36}" presName="node" presStyleLbl="node1" presStyleIdx="3" presStyleCnt="5">
        <dgm:presLayoutVars>
          <dgm:bulletEnabled val="1"/>
        </dgm:presLayoutVars>
      </dgm:prSet>
      <dgm:spPr/>
    </dgm:pt>
    <dgm:pt modelId="{FE3401F7-90D6-46BB-B8E0-8E36E5EA7C49}" type="pres">
      <dgm:prSet presAssocID="{F598E8DF-767E-4A03-9DF7-38D29CBF9DA1}" presName="sibTrans" presStyleCnt="0"/>
      <dgm:spPr/>
    </dgm:pt>
    <dgm:pt modelId="{37594D2E-5AEF-463C-9DC7-395927F881EC}" type="pres">
      <dgm:prSet presAssocID="{E5341F36-83A2-4274-9DD5-0618F8554298}" presName="node" presStyleLbl="node1" presStyleIdx="4" presStyleCnt="5">
        <dgm:presLayoutVars>
          <dgm:bulletEnabled val="1"/>
        </dgm:presLayoutVars>
      </dgm:prSet>
      <dgm:spPr/>
    </dgm:pt>
  </dgm:ptLst>
  <dgm:cxnLst>
    <dgm:cxn modelId="{8F4C223C-5651-4385-94A1-72D32A6C6C09}" srcId="{2C4CCBA2-B62B-47B2-B86D-0CEB55ED8A10}" destId="{B6E925EA-9CFE-4447-A8A9-711582C10FE0}" srcOrd="2" destOrd="0" parTransId="{D9288180-4DB1-416C-B476-8595A65833DB}" sibTransId="{B35713CA-71BA-4446-B38A-31A4D515411B}"/>
    <dgm:cxn modelId="{4D6BF475-4E6A-4CE3-BE6A-32DECCEF6656}" type="presOf" srcId="{3DB02F7D-EDD8-491D-9846-790229489637}" destId="{CDC3CA1B-7660-45D0-858F-4B58AD36B4F8}" srcOrd="0" destOrd="0" presId="urn:microsoft.com/office/officeart/2005/8/layout/default"/>
    <dgm:cxn modelId="{DCC37C59-6BEF-4E59-B390-0E379E2EC2AE}" srcId="{2C4CCBA2-B62B-47B2-B86D-0CEB55ED8A10}" destId="{57F603F1-D5FE-438B-883F-0B14C20159B6}" srcOrd="1" destOrd="0" parTransId="{C6184527-7CC8-4CAB-8396-BEDC8B275DD7}" sibTransId="{159D4158-9F1F-48A3-A6D3-5F2FB2F3A5BE}"/>
    <dgm:cxn modelId="{785EA799-9073-4C5B-8A36-20EF6E5B7EB2}" type="presOf" srcId="{9C160B23-FA20-4B7F-9BEC-F6190DF46E36}" destId="{B1EAF8D7-FAA8-4D79-94DE-6BF2B8E2D976}" srcOrd="0" destOrd="0" presId="urn:microsoft.com/office/officeart/2005/8/layout/default"/>
    <dgm:cxn modelId="{B534C19B-D971-4DE2-A05E-3E59889B3521}" type="presOf" srcId="{B6E925EA-9CFE-4447-A8A9-711582C10FE0}" destId="{61F3BFA2-536C-4B67-9558-835E3BB53EA1}" srcOrd="0" destOrd="0" presId="urn:microsoft.com/office/officeart/2005/8/layout/default"/>
    <dgm:cxn modelId="{B46BBEAF-0B9A-49AE-A266-1CCC2B0483A8}" srcId="{2C4CCBA2-B62B-47B2-B86D-0CEB55ED8A10}" destId="{9C160B23-FA20-4B7F-9BEC-F6190DF46E36}" srcOrd="3" destOrd="0" parTransId="{8B409C1C-C4D8-42F3-8866-7605FADE3708}" sibTransId="{F598E8DF-767E-4A03-9DF7-38D29CBF9DA1}"/>
    <dgm:cxn modelId="{52A1EBD9-23BF-45DE-A24E-E493EA1579A3}" srcId="{2C4CCBA2-B62B-47B2-B86D-0CEB55ED8A10}" destId="{3DB02F7D-EDD8-491D-9846-790229489637}" srcOrd="0" destOrd="0" parTransId="{00C77D0A-E250-43B6-96D9-552876F9E5CA}" sibTransId="{C3C6AFB9-2515-4895-A266-26720C079B9D}"/>
    <dgm:cxn modelId="{1F2A09DC-9CE7-4BCE-88A9-C82E841481CC}" srcId="{2C4CCBA2-B62B-47B2-B86D-0CEB55ED8A10}" destId="{E5341F36-83A2-4274-9DD5-0618F8554298}" srcOrd="4" destOrd="0" parTransId="{B18651F9-C6C1-4F1A-A34D-C5CF51EF83AE}" sibTransId="{0976AF03-23A6-4B1E-9DB0-E529D400F801}"/>
    <dgm:cxn modelId="{44AC37E3-1217-46B8-AD24-1B1A31E8309F}" type="presOf" srcId="{E5341F36-83A2-4274-9DD5-0618F8554298}" destId="{37594D2E-5AEF-463C-9DC7-395927F881EC}" srcOrd="0" destOrd="0" presId="urn:microsoft.com/office/officeart/2005/8/layout/default"/>
    <dgm:cxn modelId="{6CF995E4-F12D-49D4-92D8-A1184E4B2C8C}" type="presOf" srcId="{57F603F1-D5FE-438B-883F-0B14C20159B6}" destId="{D7A4B17F-A233-4EB6-BB5B-232B383603A5}" srcOrd="0" destOrd="0" presId="urn:microsoft.com/office/officeart/2005/8/layout/default"/>
    <dgm:cxn modelId="{AB4086F7-B54F-45C1-9B69-9DE28EB521B0}" type="presOf" srcId="{2C4CCBA2-B62B-47B2-B86D-0CEB55ED8A10}" destId="{1D0F9B32-D244-44C6-AE7F-79B4DA96A1C0}" srcOrd="0" destOrd="0" presId="urn:microsoft.com/office/officeart/2005/8/layout/default"/>
    <dgm:cxn modelId="{311E3999-BB63-4507-8135-69C05A0DC619}" type="presParOf" srcId="{1D0F9B32-D244-44C6-AE7F-79B4DA96A1C0}" destId="{CDC3CA1B-7660-45D0-858F-4B58AD36B4F8}" srcOrd="0" destOrd="0" presId="urn:microsoft.com/office/officeart/2005/8/layout/default"/>
    <dgm:cxn modelId="{5AE1B944-D296-4086-9FCA-50B3E428F596}" type="presParOf" srcId="{1D0F9B32-D244-44C6-AE7F-79B4DA96A1C0}" destId="{44290026-C4AE-4078-B810-1CD9863888CC}" srcOrd="1" destOrd="0" presId="urn:microsoft.com/office/officeart/2005/8/layout/default"/>
    <dgm:cxn modelId="{11D3890F-5F89-4D37-AE25-8A44F7B80EBD}" type="presParOf" srcId="{1D0F9B32-D244-44C6-AE7F-79B4DA96A1C0}" destId="{D7A4B17F-A233-4EB6-BB5B-232B383603A5}" srcOrd="2" destOrd="0" presId="urn:microsoft.com/office/officeart/2005/8/layout/default"/>
    <dgm:cxn modelId="{1D1ADA10-8AFD-4116-A1F2-022035044060}" type="presParOf" srcId="{1D0F9B32-D244-44C6-AE7F-79B4DA96A1C0}" destId="{620B2DCD-2C69-422A-8FD2-90C105BC5C0C}" srcOrd="3" destOrd="0" presId="urn:microsoft.com/office/officeart/2005/8/layout/default"/>
    <dgm:cxn modelId="{B749C5E4-2B96-4FE8-B950-C0682D723C03}" type="presParOf" srcId="{1D0F9B32-D244-44C6-AE7F-79B4DA96A1C0}" destId="{61F3BFA2-536C-4B67-9558-835E3BB53EA1}" srcOrd="4" destOrd="0" presId="urn:microsoft.com/office/officeart/2005/8/layout/default"/>
    <dgm:cxn modelId="{E9FA03B6-998D-499F-853C-ABA7296A5E94}" type="presParOf" srcId="{1D0F9B32-D244-44C6-AE7F-79B4DA96A1C0}" destId="{590C162E-0B25-47C5-B400-D277E1573EB1}" srcOrd="5" destOrd="0" presId="urn:microsoft.com/office/officeart/2005/8/layout/default"/>
    <dgm:cxn modelId="{0E1845D9-8B0F-4FEE-B296-151B98DB9E35}" type="presParOf" srcId="{1D0F9B32-D244-44C6-AE7F-79B4DA96A1C0}" destId="{B1EAF8D7-FAA8-4D79-94DE-6BF2B8E2D976}" srcOrd="6" destOrd="0" presId="urn:microsoft.com/office/officeart/2005/8/layout/default"/>
    <dgm:cxn modelId="{CDEDB67B-9FB8-49BE-8AC4-91A879A2CBE8}" type="presParOf" srcId="{1D0F9B32-D244-44C6-AE7F-79B4DA96A1C0}" destId="{FE3401F7-90D6-46BB-B8E0-8E36E5EA7C49}" srcOrd="7" destOrd="0" presId="urn:microsoft.com/office/officeart/2005/8/layout/default"/>
    <dgm:cxn modelId="{194136FE-B3B5-42AB-9F6D-08A6CF8C045A}" type="presParOf" srcId="{1D0F9B32-D244-44C6-AE7F-79B4DA96A1C0}" destId="{37594D2E-5AEF-463C-9DC7-395927F881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AE202-0FAE-4899-BB18-8C08B144AB32}">
      <dsp:nvSpPr>
        <dsp:cNvPr id="0" name=""/>
        <dsp:cNvSpPr/>
      </dsp:nvSpPr>
      <dsp:spPr>
        <a:xfrm>
          <a:off x="0" y="703"/>
          <a:ext cx="63738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B818B-CE5A-454A-A52F-9535F38E1BB1}">
      <dsp:nvSpPr>
        <dsp:cNvPr id="0" name=""/>
        <dsp:cNvSpPr/>
      </dsp:nvSpPr>
      <dsp:spPr>
        <a:xfrm>
          <a:off x="0" y="703"/>
          <a:ext cx="6373813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-  раскрыть понятие социально-профессионального становления студентов; </a:t>
          </a:r>
          <a:endParaRPr lang="en-US" sz="2200" kern="1200" dirty="0"/>
        </a:p>
      </dsp:txBody>
      <dsp:txXfrm>
        <a:off x="0" y="703"/>
        <a:ext cx="6373813" cy="1151608"/>
      </dsp:txXfrm>
    </dsp:sp>
    <dsp:sp modelId="{53CBEFF1-6193-4371-8A6B-9831477A6FA5}">
      <dsp:nvSpPr>
        <dsp:cNvPr id="0" name=""/>
        <dsp:cNvSpPr/>
      </dsp:nvSpPr>
      <dsp:spPr>
        <a:xfrm>
          <a:off x="0" y="1152311"/>
          <a:ext cx="6373813" cy="0"/>
        </a:xfrm>
        <a:prstGeom prst="line">
          <a:avLst/>
        </a:prstGeom>
        <a:solidFill>
          <a:schemeClr val="accent2">
            <a:hueOff val="1923220"/>
            <a:satOff val="2051"/>
            <a:lumOff val="638"/>
            <a:alphaOff val="0"/>
          </a:schemeClr>
        </a:solidFill>
        <a:ln w="12700" cap="flat" cmpd="sng" algn="ctr">
          <a:solidFill>
            <a:schemeClr val="accent2">
              <a:hueOff val="1923220"/>
              <a:satOff val="2051"/>
              <a:lumOff val="6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224F3-CA38-4CFE-9396-B6AC1AA2AD52}">
      <dsp:nvSpPr>
        <dsp:cNvPr id="0" name=""/>
        <dsp:cNvSpPr/>
      </dsp:nvSpPr>
      <dsp:spPr>
        <a:xfrm>
          <a:off x="0" y="1152311"/>
          <a:ext cx="6373813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-  рассмотреть технологии профессионального воспитания; </a:t>
          </a:r>
          <a:endParaRPr lang="en-US" sz="2200" kern="1200" dirty="0"/>
        </a:p>
      </dsp:txBody>
      <dsp:txXfrm>
        <a:off x="0" y="1152311"/>
        <a:ext cx="6373813" cy="1151608"/>
      </dsp:txXfrm>
    </dsp:sp>
    <dsp:sp modelId="{F0C80467-9B13-4068-A1A1-028EE118ADFF}">
      <dsp:nvSpPr>
        <dsp:cNvPr id="0" name=""/>
        <dsp:cNvSpPr/>
      </dsp:nvSpPr>
      <dsp:spPr>
        <a:xfrm>
          <a:off x="0" y="2303920"/>
          <a:ext cx="6373813" cy="0"/>
        </a:xfrm>
        <a:prstGeom prst="line">
          <a:avLst/>
        </a:prstGeom>
        <a:solidFill>
          <a:schemeClr val="accent2">
            <a:hueOff val="3846440"/>
            <a:satOff val="4103"/>
            <a:lumOff val="1275"/>
            <a:alphaOff val="0"/>
          </a:schemeClr>
        </a:solidFill>
        <a:ln w="12700" cap="flat" cmpd="sng" algn="ctr">
          <a:solidFill>
            <a:schemeClr val="accent2">
              <a:hueOff val="3846440"/>
              <a:satOff val="4103"/>
              <a:lumOff val="1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113E9-9BE1-4B16-9ED8-52B60D798FF5}">
      <dsp:nvSpPr>
        <dsp:cNvPr id="0" name=""/>
        <dsp:cNvSpPr/>
      </dsp:nvSpPr>
      <dsp:spPr>
        <a:xfrm>
          <a:off x="0" y="2303920"/>
          <a:ext cx="6373813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- определить цели и задачи профессионального воспитания в медицинском колледже; </a:t>
          </a:r>
          <a:endParaRPr lang="en-US" sz="2200" kern="1200"/>
        </a:p>
      </dsp:txBody>
      <dsp:txXfrm>
        <a:off x="0" y="2303920"/>
        <a:ext cx="6373813" cy="1151608"/>
      </dsp:txXfrm>
    </dsp:sp>
    <dsp:sp modelId="{2A064348-E780-49BA-AA05-1B14DF1D6D52}">
      <dsp:nvSpPr>
        <dsp:cNvPr id="0" name=""/>
        <dsp:cNvSpPr/>
      </dsp:nvSpPr>
      <dsp:spPr>
        <a:xfrm>
          <a:off x="0" y="3455529"/>
          <a:ext cx="6373813" cy="0"/>
        </a:xfrm>
        <a:prstGeom prst="line">
          <a:avLst/>
        </a:prstGeom>
        <a:solidFill>
          <a:schemeClr val="accent2">
            <a:hueOff val="5769660"/>
            <a:satOff val="6154"/>
            <a:lumOff val="1913"/>
            <a:alphaOff val="0"/>
          </a:schemeClr>
        </a:solidFill>
        <a:ln w="12700" cap="flat" cmpd="sng" algn="ctr">
          <a:solidFill>
            <a:schemeClr val="accent2">
              <a:hueOff val="5769660"/>
              <a:satOff val="6154"/>
              <a:lumOff val="19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CCD91-B19D-4254-845D-2DBB4262D5D5}">
      <dsp:nvSpPr>
        <dsp:cNvPr id="0" name=""/>
        <dsp:cNvSpPr/>
      </dsp:nvSpPr>
      <dsp:spPr>
        <a:xfrm>
          <a:off x="0" y="3455529"/>
          <a:ext cx="6373813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- рассмотреть концепцию профессионального воспитания и её составляющие; </a:t>
          </a:r>
          <a:endParaRPr lang="en-US" sz="2200" kern="1200"/>
        </a:p>
      </dsp:txBody>
      <dsp:txXfrm>
        <a:off x="0" y="3455529"/>
        <a:ext cx="6373813" cy="1151608"/>
      </dsp:txXfrm>
    </dsp:sp>
    <dsp:sp modelId="{3327D9AA-60F2-4F97-930C-C39E78026F5E}">
      <dsp:nvSpPr>
        <dsp:cNvPr id="0" name=""/>
        <dsp:cNvSpPr/>
      </dsp:nvSpPr>
      <dsp:spPr>
        <a:xfrm>
          <a:off x="0" y="4607138"/>
          <a:ext cx="6373813" cy="0"/>
        </a:xfrm>
        <a:prstGeom prst="line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C6C67-B8FE-4B47-88D1-FE7B0196C678}">
      <dsp:nvSpPr>
        <dsp:cNvPr id="0" name=""/>
        <dsp:cNvSpPr/>
      </dsp:nvSpPr>
      <dsp:spPr>
        <a:xfrm>
          <a:off x="0" y="4607138"/>
          <a:ext cx="6373813" cy="115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- определить программу повышения эффективности профессионального воспитания.</a:t>
          </a:r>
          <a:endParaRPr lang="en-US" sz="2200" kern="1200"/>
        </a:p>
      </dsp:txBody>
      <dsp:txXfrm>
        <a:off x="0" y="4607138"/>
        <a:ext cx="6373813" cy="1151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88F51-11F9-4D3F-921F-381ECFAE326F}">
      <dsp:nvSpPr>
        <dsp:cNvPr id="0" name=""/>
        <dsp:cNvSpPr/>
      </dsp:nvSpPr>
      <dsp:spPr>
        <a:xfrm>
          <a:off x="0" y="0"/>
          <a:ext cx="8872220" cy="7631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-целенаправленное педагогическое воздействие на воспитанника (студента); </a:t>
          </a:r>
          <a:endParaRPr lang="en-US" sz="1900" kern="1200"/>
        </a:p>
      </dsp:txBody>
      <dsp:txXfrm>
        <a:off x="22351" y="22351"/>
        <a:ext cx="7984280" cy="718409"/>
      </dsp:txXfrm>
    </dsp:sp>
    <dsp:sp modelId="{FCC7F4FD-C897-458F-B629-188DA92A9D17}">
      <dsp:nvSpPr>
        <dsp:cNvPr id="0" name=""/>
        <dsp:cNvSpPr/>
      </dsp:nvSpPr>
      <dsp:spPr>
        <a:xfrm>
          <a:off x="743048" y="901859"/>
          <a:ext cx="8872220" cy="7631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- создание условий для усвоения воспитуемым определённых норм отношений и комплекса социальных ролей; </a:t>
          </a:r>
          <a:endParaRPr lang="en-US" sz="1900" kern="1200"/>
        </a:p>
      </dsp:txBody>
      <dsp:txXfrm>
        <a:off x="765399" y="924210"/>
        <a:ext cx="7588447" cy="718409"/>
      </dsp:txXfrm>
    </dsp:sp>
    <dsp:sp modelId="{743BDD1E-310A-4C9C-9B92-B3CB46E3D6D3}">
      <dsp:nvSpPr>
        <dsp:cNvPr id="0" name=""/>
        <dsp:cNvSpPr/>
      </dsp:nvSpPr>
      <dsp:spPr>
        <a:xfrm>
          <a:off x="1475006" y="1803718"/>
          <a:ext cx="8872220" cy="763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- социальная адаптация и автономизация личности; </a:t>
          </a:r>
          <a:endParaRPr lang="en-US" sz="1900" kern="1200"/>
        </a:p>
      </dsp:txBody>
      <dsp:txXfrm>
        <a:off x="1497357" y="1826069"/>
        <a:ext cx="7599537" cy="718409"/>
      </dsp:txXfrm>
    </dsp:sp>
    <dsp:sp modelId="{C1FCD28B-8B30-43C6-9FB8-B4C405E71FAA}">
      <dsp:nvSpPr>
        <dsp:cNvPr id="0" name=""/>
        <dsp:cNvSpPr/>
      </dsp:nvSpPr>
      <dsp:spPr>
        <a:xfrm>
          <a:off x="2218055" y="2705578"/>
          <a:ext cx="8872220" cy="7631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- формирование ценностных ориентаций воспитанника.</a:t>
          </a:r>
          <a:endParaRPr lang="en-US" sz="1900" kern="1200"/>
        </a:p>
      </dsp:txBody>
      <dsp:txXfrm>
        <a:off x="2240406" y="2727929"/>
        <a:ext cx="7588447" cy="718409"/>
      </dsp:txXfrm>
    </dsp:sp>
    <dsp:sp modelId="{06C95DDE-4AD6-4AE4-A6ED-E27968C947B4}">
      <dsp:nvSpPr>
        <dsp:cNvPr id="0" name=""/>
        <dsp:cNvSpPr/>
      </dsp:nvSpPr>
      <dsp:spPr>
        <a:xfrm>
          <a:off x="8376198" y="584474"/>
          <a:ext cx="496022" cy="49602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487803" y="584474"/>
        <a:ext cx="272812" cy="373257"/>
      </dsp:txXfrm>
    </dsp:sp>
    <dsp:sp modelId="{A3DDC321-D613-45E6-AB8C-414B81A04F59}">
      <dsp:nvSpPr>
        <dsp:cNvPr id="0" name=""/>
        <dsp:cNvSpPr/>
      </dsp:nvSpPr>
      <dsp:spPr>
        <a:xfrm>
          <a:off x="9119246" y="1486333"/>
          <a:ext cx="496022" cy="49602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230851" y="1486333"/>
        <a:ext cx="272812" cy="373257"/>
      </dsp:txXfrm>
    </dsp:sp>
    <dsp:sp modelId="{D4546DBB-6DE6-4C2B-9993-E878C8D0BA73}">
      <dsp:nvSpPr>
        <dsp:cNvPr id="0" name=""/>
        <dsp:cNvSpPr/>
      </dsp:nvSpPr>
      <dsp:spPr>
        <a:xfrm>
          <a:off x="9851204" y="2388193"/>
          <a:ext cx="496022" cy="49602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962809" y="2388193"/>
        <a:ext cx="272812" cy="3732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9860F-C53C-4A6A-BE5C-26C21C3BC895}">
      <dsp:nvSpPr>
        <dsp:cNvPr id="0" name=""/>
        <dsp:cNvSpPr/>
      </dsp:nvSpPr>
      <dsp:spPr>
        <a:xfrm>
          <a:off x="0" y="0"/>
          <a:ext cx="4907836" cy="10367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- профессиональное просвещение и создание образа будущей профессии медицинского работника; </a:t>
          </a:r>
          <a:endParaRPr lang="en-US" sz="1600" kern="1200"/>
        </a:p>
      </dsp:txBody>
      <dsp:txXfrm>
        <a:off x="30364" y="30364"/>
        <a:ext cx="3667861" cy="975973"/>
      </dsp:txXfrm>
    </dsp:sp>
    <dsp:sp modelId="{24CE34FA-B441-4AF6-B8AE-8CBF8604E2A9}">
      <dsp:nvSpPr>
        <dsp:cNvPr id="0" name=""/>
        <dsp:cNvSpPr/>
      </dsp:nvSpPr>
      <dsp:spPr>
        <a:xfrm>
          <a:off x="366494" y="1180687"/>
          <a:ext cx="4907836" cy="10367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-  профессиональная ориентация, развитие интересов и склонностей, приближенных к профессиональным; </a:t>
          </a:r>
          <a:endParaRPr lang="en-US" sz="1600" kern="1200"/>
        </a:p>
      </dsp:txBody>
      <dsp:txXfrm>
        <a:off x="396858" y="1211051"/>
        <a:ext cx="3806758" cy="975973"/>
      </dsp:txXfrm>
    </dsp:sp>
    <dsp:sp modelId="{7F8CF179-1E5A-480A-828D-3CA899B37AE2}">
      <dsp:nvSpPr>
        <dsp:cNvPr id="0" name=""/>
        <dsp:cNvSpPr/>
      </dsp:nvSpPr>
      <dsp:spPr>
        <a:xfrm>
          <a:off x="732988" y="2361374"/>
          <a:ext cx="4907836" cy="10367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- активизация познавательного интереса к учебным предметам, связанных с будущей профессией; </a:t>
          </a:r>
          <a:endParaRPr lang="en-US" sz="1600" kern="1200"/>
        </a:p>
      </dsp:txBody>
      <dsp:txXfrm>
        <a:off x="763352" y="2391738"/>
        <a:ext cx="3806758" cy="975972"/>
      </dsp:txXfrm>
    </dsp:sp>
    <dsp:sp modelId="{37C58A03-D28E-4C07-8873-0B796F42271E}">
      <dsp:nvSpPr>
        <dsp:cNvPr id="0" name=""/>
        <dsp:cNvSpPr/>
      </dsp:nvSpPr>
      <dsp:spPr>
        <a:xfrm>
          <a:off x="1099482" y="3542061"/>
          <a:ext cx="4907836" cy="10367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- развитие самосознания и формирование профессионального идеала, образа «я – специалист»; </a:t>
          </a:r>
          <a:endParaRPr lang="en-US" sz="1600" kern="1200"/>
        </a:p>
      </dsp:txBody>
      <dsp:txXfrm>
        <a:off x="1129846" y="3572425"/>
        <a:ext cx="3806758" cy="975972"/>
      </dsp:txXfrm>
    </dsp:sp>
    <dsp:sp modelId="{37F5F491-76E3-445F-A8A9-D492F17E395F}">
      <dsp:nvSpPr>
        <dsp:cNvPr id="0" name=""/>
        <dsp:cNvSpPr/>
      </dsp:nvSpPr>
      <dsp:spPr>
        <a:xfrm>
          <a:off x="1465977" y="4722749"/>
          <a:ext cx="4907836" cy="10367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- формирование профессионально значимых качеств.</a:t>
          </a:r>
          <a:endParaRPr lang="en-US" sz="1600" kern="1200"/>
        </a:p>
      </dsp:txBody>
      <dsp:txXfrm>
        <a:off x="1496341" y="4753113"/>
        <a:ext cx="3806758" cy="975972"/>
      </dsp:txXfrm>
    </dsp:sp>
    <dsp:sp modelId="{02A1F75D-D186-4231-95F2-3AA270492534}">
      <dsp:nvSpPr>
        <dsp:cNvPr id="0" name=""/>
        <dsp:cNvSpPr/>
      </dsp:nvSpPr>
      <dsp:spPr>
        <a:xfrm>
          <a:off x="4233981" y="757367"/>
          <a:ext cx="673855" cy="67385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385598" y="757367"/>
        <a:ext cx="370621" cy="507076"/>
      </dsp:txXfrm>
    </dsp:sp>
    <dsp:sp modelId="{1CF8A7CE-46B3-433D-9DA2-44867B4A13F3}">
      <dsp:nvSpPr>
        <dsp:cNvPr id="0" name=""/>
        <dsp:cNvSpPr/>
      </dsp:nvSpPr>
      <dsp:spPr>
        <a:xfrm>
          <a:off x="4600475" y="1938054"/>
          <a:ext cx="673855" cy="67385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752092" y="1938054"/>
        <a:ext cx="370621" cy="507076"/>
      </dsp:txXfrm>
    </dsp:sp>
    <dsp:sp modelId="{35DC6919-6C7F-4C44-B3C7-3C559437097A}">
      <dsp:nvSpPr>
        <dsp:cNvPr id="0" name=""/>
        <dsp:cNvSpPr/>
      </dsp:nvSpPr>
      <dsp:spPr>
        <a:xfrm>
          <a:off x="4966969" y="3101463"/>
          <a:ext cx="673855" cy="67385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118586" y="3101463"/>
        <a:ext cx="370621" cy="507076"/>
      </dsp:txXfrm>
    </dsp:sp>
    <dsp:sp modelId="{295AC9FF-A88B-4744-B935-450D440D908E}">
      <dsp:nvSpPr>
        <dsp:cNvPr id="0" name=""/>
        <dsp:cNvSpPr/>
      </dsp:nvSpPr>
      <dsp:spPr>
        <a:xfrm>
          <a:off x="5333464" y="4293669"/>
          <a:ext cx="673855" cy="67385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485081" y="4293669"/>
        <a:ext cx="370621" cy="5070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480ED-6B77-43DC-8178-5FD8F6C83952}">
      <dsp:nvSpPr>
        <dsp:cNvPr id="0" name=""/>
        <dsp:cNvSpPr/>
      </dsp:nvSpPr>
      <dsp:spPr>
        <a:xfrm>
          <a:off x="0" y="703"/>
          <a:ext cx="63738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5488C3-46BC-4F77-9212-D2B9FAB210A0}">
      <dsp:nvSpPr>
        <dsp:cNvPr id="0" name=""/>
        <dsp:cNvSpPr/>
      </dsp:nvSpPr>
      <dsp:spPr>
        <a:xfrm>
          <a:off x="0" y="703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 адаптация первокурсников к учебно-профессиональной среде; </a:t>
          </a:r>
          <a:endParaRPr lang="en-US" sz="1200" kern="1200"/>
        </a:p>
      </dsp:txBody>
      <dsp:txXfrm>
        <a:off x="0" y="703"/>
        <a:ext cx="6373813" cy="639782"/>
      </dsp:txXfrm>
    </dsp:sp>
    <dsp:sp modelId="{BE631D1B-A8D6-4FDB-A6C0-58E291B8FDCC}">
      <dsp:nvSpPr>
        <dsp:cNvPr id="0" name=""/>
        <dsp:cNvSpPr/>
      </dsp:nvSpPr>
      <dsp:spPr>
        <a:xfrm>
          <a:off x="0" y="640485"/>
          <a:ext cx="6373813" cy="0"/>
        </a:xfrm>
        <a:prstGeom prst="line">
          <a:avLst/>
        </a:prstGeom>
        <a:solidFill>
          <a:schemeClr val="accent2">
            <a:hueOff val="961610"/>
            <a:satOff val="1026"/>
            <a:lumOff val="319"/>
            <a:alphaOff val="0"/>
          </a:schemeClr>
        </a:solidFill>
        <a:ln w="12700" cap="flat" cmpd="sng" algn="ctr">
          <a:solidFill>
            <a:schemeClr val="accent2">
              <a:hueOff val="961610"/>
              <a:satOff val="1026"/>
              <a:lumOff val="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8F2AE-E265-44BD-8916-F49C4B188773}">
      <dsp:nvSpPr>
        <dsp:cNvPr id="0" name=""/>
        <dsp:cNvSpPr/>
      </dsp:nvSpPr>
      <dsp:spPr>
        <a:xfrm>
          <a:off x="0" y="640485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 создание условий для дальнейшей социализации учащейся молодёжи; </a:t>
          </a:r>
          <a:endParaRPr lang="en-US" sz="1200" kern="1200"/>
        </a:p>
      </dsp:txBody>
      <dsp:txXfrm>
        <a:off x="0" y="640485"/>
        <a:ext cx="6373813" cy="639782"/>
      </dsp:txXfrm>
    </dsp:sp>
    <dsp:sp modelId="{20C701B5-89F7-4636-BDAB-FC5CF547F198}">
      <dsp:nvSpPr>
        <dsp:cNvPr id="0" name=""/>
        <dsp:cNvSpPr/>
      </dsp:nvSpPr>
      <dsp:spPr>
        <a:xfrm>
          <a:off x="0" y="1280268"/>
          <a:ext cx="6373813" cy="0"/>
        </a:xfrm>
        <a:prstGeom prst="line">
          <a:avLst/>
        </a:prstGeom>
        <a:solidFill>
          <a:schemeClr val="accent2">
            <a:hueOff val="1923220"/>
            <a:satOff val="2051"/>
            <a:lumOff val="638"/>
            <a:alphaOff val="0"/>
          </a:schemeClr>
        </a:solidFill>
        <a:ln w="12700" cap="flat" cmpd="sng" algn="ctr">
          <a:solidFill>
            <a:schemeClr val="accent2">
              <a:hueOff val="1923220"/>
              <a:satOff val="2051"/>
              <a:lumOff val="6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2069E-1A0E-4824-BFE3-D80FBBD1B48F}">
      <dsp:nvSpPr>
        <dsp:cNvPr id="0" name=""/>
        <dsp:cNvSpPr/>
      </dsp:nvSpPr>
      <dsp:spPr>
        <a:xfrm>
          <a:off x="0" y="1280268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 обеспечение духовно-нравственного становления будущих медицинских работников; </a:t>
          </a:r>
          <a:endParaRPr lang="en-US" sz="1200" kern="1200"/>
        </a:p>
      </dsp:txBody>
      <dsp:txXfrm>
        <a:off x="0" y="1280268"/>
        <a:ext cx="6373813" cy="639782"/>
      </dsp:txXfrm>
    </dsp:sp>
    <dsp:sp modelId="{852248E6-9DC3-4943-B8AA-B67903D20F30}">
      <dsp:nvSpPr>
        <dsp:cNvPr id="0" name=""/>
        <dsp:cNvSpPr/>
      </dsp:nvSpPr>
      <dsp:spPr>
        <a:xfrm>
          <a:off x="0" y="1920051"/>
          <a:ext cx="6373813" cy="0"/>
        </a:xfrm>
        <a:prstGeom prst="line">
          <a:avLst/>
        </a:prstGeom>
        <a:solidFill>
          <a:schemeClr val="accent2">
            <a:hueOff val="2884830"/>
            <a:satOff val="3077"/>
            <a:lumOff val="957"/>
            <a:alphaOff val="0"/>
          </a:schemeClr>
        </a:solidFill>
        <a:ln w="12700" cap="flat" cmpd="sng" algn="ctr">
          <a:solidFill>
            <a:schemeClr val="accent2">
              <a:hueOff val="2884830"/>
              <a:satOff val="3077"/>
              <a:lumOff val="9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687F4-9925-49C8-8019-70D3E5907F06}">
      <dsp:nvSpPr>
        <dsp:cNvPr id="0" name=""/>
        <dsp:cNvSpPr/>
      </dsp:nvSpPr>
      <dsp:spPr>
        <a:xfrm>
          <a:off x="0" y="1920051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 оказание помощи студентам в социальном и профессиональном самоопределении; </a:t>
          </a:r>
          <a:endParaRPr lang="en-US" sz="1200" kern="1200"/>
        </a:p>
      </dsp:txBody>
      <dsp:txXfrm>
        <a:off x="0" y="1920051"/>
        <a:ext cx="6373813" cy="639782"/>
      </dsp:txXfrm>
    </dsp:sp>
    <dsp:sp modelId="{5C298D61-E0BA-46DD-A13D-E1C197B7F6D9}">
      <dsp:nvSpPr>
        <dsp:cNvPr id="0" name=""/>
        <dsp:cNvSpPr/>
      </dsp:nvSpPr>
      <dsp:spPr>
        <a:xfrm>
          <a:off x="0" y="2559833"/>
          <a:ext cx="6373813" cy="0"/>
        </a:xfrm>
        <a:prstGeom prst="line">
          <a:avLst/>
        </a:prstGeom>
        <a:solidFill>
          <a:schemeClr val="accent2">
            <a:hueOff val="3846440"/>
            <a:satOff val="4103"/>
            <a:lumOff val="1275"/>
            <a:alphaOff val="0"/>
          </a:schemeClr>
        </a:solidFill>
        <a:ln w="12700" cap="flat" cmpd="sng" algn="ctr">
          <a:solidFill>
            <a:schemeClr val="accent2">
              <a:hueOff val="3846440"/>
              <a:satOff val="4103"/>
              <a:lumOff val="1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67D77-A558-444E-9147-8F52D733FB4A}">
      <dsp:nvSpPr>
        <dsp:cNvPr id="0" name=""/>
        <dsp:cNvSpPr/>
      </dsp:nvSpPr>
      <dsp:spPr>
        <a:xfrm>
          <a:off x="0" y="2559833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 развитие социально-значимых и профессионально важных качеств личности; </a:t>
          </a:r>
          <a:endParaRPr lang="en-US" sz="1200" kern="1200"/>
        </a:p>
      </dsp:txBody>
      <dsp:txXfrm>
        <a:off x="0" y="2559833"/>
        <a:ext cx="6373813" cy="639782"/>
      </dsp:txXfrm>
    </dsp:sp>
    <dsp:sp modelId="{4076CB73-B8B6-4E9A-8E17-A1E667D0F7F2}">
      <dsp:nvSpPr>
        <dsp:cNvPr id="0" name=""/>
        <dsp:cNvSpPr/>
      </dsp:nvSpPr>
      <dsp:spPr>
        <a:xfrm>
          <a:off x="0" y="3199616"/>
          <a:ext cx="6373813" cy="0"/>
        </a:xfrm>
        <a:prstGeom prst="line">
          <a:avLst/>
        </a:prstGeom>
        <a:solidFill>
          <a:schemeClr val="accent2">
            <a:hueOff val="4808050"/>
            <a:satOff val="5128"/>
            <a:lumOff val="1594"/>
            <a:alphaOff val="0"/>
          </a:schemeClr>
        </a:solidFill>
        <a:ln w="12700" cap="flat" cmpd="sng" algn="ctr">
          <a:solidFill>
            <a:schemeClr val="accent2">
              <a:hueOff val="4808050"/>
              <a:satOff val="5128"/>
              <a:lumOff val="15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0F96E-A9C4-49CB-B273-BECF4A948F8B}">
      <dsp:nvSpPr>
        <dsp:cNvPr id="0" name=""/>
        <dsp:cNvSpPr/>
      </dsp:nvSpPr>
      <dsp:spPr>
        <a:xfrm>
          <a:off x="0" y="3199616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 формирование профессионально-этических норм поведения; </a:t>
          </a:r>
          <a:endParaRPr lang="en-US" sz="1200" kern="1200"/>
        </a:p>
      </dsp:txBody>
      <dsp:txXfrm>
        <a:off x="0" y="3199616"/>
        <a:ext cx="6373813" cy="639782"/>
      </dsp:txXfrm>
    </dsp:sp>
    <dsp:sp modelId="{5433B181-172A-4FCD-ACCF-6CF2268A7A3C}">
      <dsp:nvSpPr>
        <dsp:cNvPr id="0" name=""/>
        <dsp:cNvSpPr/>
      </dsp:nvSpPr>
      <dsp:spPr>
        <a:xfrm>
          <a:off x="0" y="3839398"/>
          <a:ext cx="6373813" cy="0"/>
        </a:xfrm>
        <a:prstGeom prst="line">
          <a:avLst/>
        </a:prstGeom>
        <a:solidFill>
          <a:schemeClr val="accent2">
            <a:hueOff val="5769660"/>
            <a:satOff val="6154"/>
            <a:lumOff val="1913"/>
            <a:alphaOff val="0"/>
          </a:schemeClr>
        </a:solidFill>
        <a:ln w="12700" cap="flat" cmpd="sng" algn="ctr">
          <a:solidFill>
            <a:schemeClr val="accent2">
              <a:hueOff val="5769660"/>
              <a:satOff val="6154"/>
              <a:lumOff val="19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7E68B-3012-46D4-8391-717B7A856598}">
      <dsp:nvSpPr>
        <dsp:cNvPr id="0" name=""/>
        <dsp:cNvSpPr/>
      </dsp:nvSpPr>
      <dsp:spPr>
        <a:xfrm>
          <a:off x="0" y="3839398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 освоение личностью объективной системы социальных ролей; </a:t>
          </a:r>
          <a:endParaRPr lang="en-US" sz="1200" kern="1200"/>
        </a:p>
      </dsp:txBody>
      <dsp:txXfrm>
        <a:off x="0" y="3839398"/>
        <a:ext cx="6373813" cy="639782"/>
      </dsp:txXfrm>
    </dsp:sp>
    <dsp:sp modelId="{B13C43E5-B2E7-4D09-972B-DEBEC4AFDD97}">
      <dsp:nvSpPr>
        <dsp:cNvPr id="0" name=""/>
        <dsp:cNvSpPr/>
      </dsp:nvSpPr>
      <dsp:spPr>
        <a:xfrm>
          <a:off x="0" y="4479181"/>
          <a:ext cx="6373813" cy="0"/>
        </a:xfrm>
        <a:prstGeom prst="line">
          <a:avLst/>
        </a:prstGeom>
        <a:solidFill>
          <a:schemeClr val="accent2">
            <a:hueOff val="6731270"/>
            <a:satOff val="7179"/>
            <a:lumOff val="2232"/>
            <a:alphaOff val="0"/>
          </a:schemeClr>
        </a:solidFill>
        <a:ln w="12700" cap="flat" cmpd="sng" algn="ctr">
          <a:solidFill>
            <a:schemeClr val="accent2">
              <a:hueOff val="6731270"/>
              <a:satOff val="7179"/>
              <a:lumOff val="22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F1AA9-711F-40AB-B14F-62E73824210C}">
      <dsp:nvSpPr>
        <dsp:cNvPr id="0" name=""/>
        <dsp:cNvSpPr/>
      </dsp:nvSpPr>
      <dsp:spPr>
        <a:xfrm>
          <a:off x="0" y="4479181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 становление профессиональной культуры будущего медицинского работника; </a:t>
          </a:r>
          <a:endParaRPr lang="en-US" sz="1200" kern="1200"/>
        </a:p>
      </dsp:txBody>
      <dsp:txXfrm>
        <a:off x="0" y="4479181"/>
        <a:ext cx="6373813" cy="639782"/>
      </dsp:txXfrm>
    </dsp:sp>
    <dsp:sp modelId="{064AFEA0-DE04-4E73-8773-C5A518D232DE}">
      <dsp:nvSpPr>
        <dsp:cNvPr id="0" name=""/>
        <dsp:cNvSpPr/>
      </dsp:nvSpPr>
      <dsp:spPr>
        <a:xfrm>
          <a:off x="0" y="5118964"/>
          <a:ext cx="6373813" cy="0"/>
        </a:xfrm>
        <a:prstGeom prst="line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F413A-D0A4-4E17-8F66-FCA30A0B423C}">
      <dsp:nvSpPr>
        <dsp:cNvPr id="0" name=""/>
        <dsp:cNvSpPr/>
      </dsp:nvSpPr>
      <dsp:spPr>
        <a:xfrm>
          <a:off x="0" y="5118964"/>
          <a:ext cx="6373813" cy="639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-  содействие нахождению своего места в профессиональном мире после завершения образования, формирование профессиональной мобильности и конкурентоспособности выпускников медицинского колледжа.</a:t>
          </a:r>
          <a:endParaRPr lang="en-US" sz="1200" kern="1200"/>
        </a:p>
      </dsp:txBody>
      <dsp:txXfrm>
        <a:off x="0" y="5118964"/>
        <a:ext cx="6373813" cy="6397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DC39F-9CF0-4B53-A815-0407E9DA95D9}">
      <dsp:nvSpPr>
        <dsp:cNvPr id="0" name=""/>
        <dsp:cNvSpPr/>
      </dsp:nvSpPr>
      <dsp:spPr>
        <a:xfrm>
          <a:off x="0" y="191874"/>
          <a:ext cx="6373813" cy="8599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- социально-профессиональная обусловленность как стратегия процесса формирования специалиста в профессиональном учебном заведении; </a:t>
          </a:r>
          <a:endParaRPr lang="en-US" sz="1500" kern="1200"/>
        </a:p>
      </dsp:txBody>
      <dsp:txXfrm>
        <a:off x="41979" y="233853"/>
        <a:ext cx="6289855" cy="775992"/>
      </dsp:txXfrm>
    </dsp:sp>
    <dsp:sp modelId="{0FBC60AC-853D-44F9-A751-A943C77F0914}">
      <dsp:nvSpPr>
        <dsp:cNvPr id="0" name=""/>
        <dsp:cNvSpPr/>
      </dsp:nvSpPr>
      <dsp:spPr>
        <a:xfrm>
          <a:off x="0" y="1095024"/>
          <a:ext cx="6373813" cy="859950"/>
        </a:xfrm>
        <a:prstGeom prst="roundRect">
          <a:avLst/>
        </a:prstGeom>
        <a:solidFill>
          <a:schemeClr val="accent2">
            <a:hueOff val="1538576"/>
            <a:satOff val="1641"/>
            <a:lumOff val="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- взаимосвязь социализации, индивидуализации и профессионализации личности в процессе профессионального воспитания; </a:t>
          </a:r>
          <a:endParaRPr lang="en-US" sz="1500" kern="1200"/>
        </a:p>
      </dsp:txBody>
      <dsp:txXfrm>
        <a:off x="41979" y="1137003"/>
        <a:ext cx="6289855" cy="775992"/>
      </dsp:txXfrm>
    </dsp:sp>
    <dsp:sp modelId="{6C7AB190-E12E-49A5-8DE8-2B6A67A26B6C}">
      <dsp:nvSpPr>
        <dsp:cNvPr id="0" name=""/>
        <dsp:cNvSpPr/>
      </dsp:nvSpPr>
      <dsp:spPr>
        <a:xfrm>
          <a:off x="0" y="1998174"/>
          <a:ext cx="6373813" cy="859950"/>
        </a:xfrm>
        <a:prstGeom prst="roundRect">
          <a:avLst/>
        </a:prstGeom>
        <a:solidFill>
          <a:schemeClr val="accent2">
            <a:hueOff val="3077152"/>
            <a:satOff val="3282"/>
            <a:lumOff val="10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- единство внешних (социально-профессиональных) и внутренних (личностно-деятельностных) факторов, обусловливающих построение педагогической системы профессионального воспитания; </a:t>
          </a:r>
          <a:endParaRPr lang="en-US" sz="1500" kern="1200"/>
        </a:p>
      </dsp:txBody>
      <dsp:txXfrm>
        <a:off x="41979" y="2040153"/>
        <a:ext cx="6289855" cy="775992"/>
      </dsp:txXfrm>
    </dsp:sp>
    <dsp:sp modelId="{5C4FE169-135E-4785-ACDD-64966BDEC92F}">
      <dsp:nvSpPr>
        <dsp:cNvPr id="0" name=""/>
        <dsp:cNvSpPr/>
      </dsp:nvSpPr>
      <dsp:spPr>
        <a:xfrm>
          <a:off x="0" y="2901324"/>
          <a:ext cx="6373813" cy="859950"/>
        </a:xfrm>
        <a:prstGeom prst="roundRect">
          <a:avLst/>
        </a:prstGeom>
        <a:solidFill>
          <a:schemeClr val="accent2">
            <a:hueOff val="4615728"/>
            <a:satOff val="4923"/>
            <a:lumOff val="15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- взаимосвязь сознания, самооценки, саморегуляции и базовых потребностей в самоутверждении и самовыражении в процессе развития индивидуального потенциала каждой личности; </a:t>
          </a:r>
          <a:endParaRPr lang="en-US" sz="1500" kern="1200"/>
        </a:p>
      </dsp:txBody>
      <dsp:txXfrm>
        <a:off x="41979" y="2943303"/>
        <a:ext cx="6289855" cy="775992"/>
      </dsp:txXfrm>
    </dsp:sp>
    <dsp:sp modelId="{882748AC-C676-4378-917B-9AC70877E516}">
      <dsp:nvSpPr>
        <dsp:cNvPr id="0" name=""/>
        <dsp:cNvSpPr/>
      </dsp:nvSpPr>
      <dsp:spPr>
        <a:xfrm>
          <a:off x="0" y="3804475"/>
          <a:ext cx="6373813" cy="859950"/>
        </a:xfrm>
        <a:prstGeom prst="roundRect">
          <a:avLst/>
        </a:prstGeom>
        <a:solidFill>
          <a:schemeClr val="accent2">
            <a:hueOff val="6154304"/>
            <a:satOff val="6564"/>
            <a:lumOff val="20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- оптимальность соотношения субъективных индивидуальных проблем личности с особенностями педагогического процесса профессионального обучения и воспитания; </a:t>
          </a:r>
          <a:endParaRPr lang="en-US" sz="1500" kern="1200"/>
        </a:p>
      </dsp:txBody>
      <dsp:txXfrm>
        <a:off x="41979" y="3846454"/>
        <a:ext cx="6289855" cy="775992"/>
      </dsp:txXfrm>
    </dsp:sp>
    <dsp:sp modelId="{7935E8A4-5A80-4B56-9C5C-1E7ACE139F6D}">
      <dsp:nvSpPr>
        <dsp:cNvPr id="0" name=""/>
        <dsp:cNvSpPr/>
      </dsp:nvSpPr>
      <dsp:spPr>
        <a:xfrm>
          <a:off x="0" y="4707625"/>
          <a:ext cx="6373813" cy="859950"/>
        </a:xfrm>
        <a:prstGeom prst="roundRect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- функциональная обусловленность способов и средств профессионального воспитания внутренней мотивацией личности как субъекта профессиональной деятельности.</a:t>
          </a:r>
          <a:endParaRPr lang="en-US" sz="1500" kern="1200"/>
        </a:p>
      </dsp:txBody>
      <dsp:txXfrm>
        <a:off x="41979" y="4749604"/>
        <a:ext cx="6289855" cy="7759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01701-43C2-47BB-A6BE-6A52C0D1B4EA}">
      <dsp:nvSpPr>
        <dsp:cNvPr id="0" name=""/>
        <dsp:cNvSpPr/>
      </dsp:nvSpPr>
      <dsp:spPr>
        <a:xfrm>
          <a:off x="1843715" y="546289"/>
          <a:ext cx="392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29165" y="589894"/>
        <a:ext cx="21131" cy="4230"/>
      </dsp:txXfrm>
    </dsp:sp>
    <dsp:sp modelId="{364607EC-16EE-403A-B485-A9A11B166695}">
      <dsp:nvSpPr>
        <dsp:cNvPr id="0" name=""/>
        <dsp:cNvSpPr/>
      </dsp:nvSpPr>
      <dsp:spPr>
        <a:xfrm>
          <a:off x="7993" y="40753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1)цели и задачи профессионального воспитания; </a:t>
          </a:r>
          <a:endParaRPr lang="en-US" sz="1200" kern="1200"/>
        </a:p>
      </dsp:txBody>
      <dsp:txXfrm>
        <a:off x="7993" y="40753"/>
        <a:ext cx="1837522" cy="1102513"/>
      </dsp:txXfrm>
    </dsp:sp>
    <dsp:sp modelId="{BE8AE33A-865A-4395-B741-C817A655BB84}">
      <dsp:nvSpPr>
        <dsp:cNvPr id="0" name=""/>
        <dsp:cNvSpPr/>
      </dsp:nvSpPr>
      <dsp:spPr>
        <a:xfrm>
          <a:off x="4103868" y="546289"/>
          <a:ext cx="392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89317" y="589894"/>
        <a:ext cx="21131" cy="4230"/>
      </dsp:txXfrm>
    </dsp:sp>
    <dsp:sp modelId="{EACDB3D8-DC9F-45B4-B390-A52927A9C9B7}">
      <dsp:nvSpPr>
        <dsp:cNvPr id="0" name=""/>
        <dsp:cNvSpPr/>
      </dsp:nvSpPr>
      <dsp:spPr>
        <a:xfrm>
          <a:off x="2268145" y="40753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2)основные направления воспитания: </a:t>
          </a:r>
          <a:endParaRPr lang="en-US" sz="1200" kern="1200"/>
        </a:p>
      </dsp:txBody>
      <dsp:txXfrm>
        <a:off x="2268145" y="40753"/>
        <a:ext cx="1837522" cy="1102513"/>
      </dsp:txXfrm>
    </dsp:sp>
    <dsp:sp modelId="{AC828234-27E0-433B-AE13-153C95564521}">
      <dsp:nvSpPr>
        <dsp:cNvPr id="0" name=""/>
        <dsp:cNvSpPr/>
      </dsp:nvSpPr>
      <dsp:spPr>
        <a:xfrm>
          <a:off x="926754" y="1141466"/>
          <a:ext cx="4520304" cy="392030"/>
        </a:xfrm>
        <a:custGeom>
          <a:avLst/>
          <a:gdLst/>
          <a:ahLst/>
          <a:cxnLst/>
          <a:rect l="0" t="0" r="0" b="0"/>
          <a:pathLst>
            <a:path>
              <a:moveTo>
                <a:pt x="4520304" y="0"/>
              </a:moveTo>
              <a:lnTo>
                <a:pt x="4520304" y="213115"/>
              </a:lnTo>
              <a:lnTo>
                <a:pt x="0" y="213115"/>
              </a:lnTo>
              <a:lnTo>
                <a:pt x="0" y="3920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3406" y="1335366"/>
        <a:ext cx="227000" cy="4230"/>
      </dsp:txXfrm>
    </dsp:sp>
    <dsp:sp modelId="{64E19EC3-7BE6-454E-836B-EC0C7F524AB5}">
      <dsp:nvSpPr>
        <dsp:cNvPr id="0" name=""/>
        <dsp:cNvSpPr/>
      </dsp:nvSpPr>
      <dsp:spPr>
        <a:xfrm>
          <a:off x="4528298" y="40753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3)социально-профессиональное воспитание; </a:t>
          </a:r>
          <a:endParaRPr lang="en-US" sz="1200" kern="1200"/>
        </a:p>
      </dsp:txBody>
      <dsp:txXfrm>
        <a:off x="4528298" y="40753"/>
        <a:ext cx="1837522" cy="1102513"/>
      </dsp:txXfrm>
    </dsp:sp>
    <dsp:sp modelId="{F4D09095-01BF-4156-AE75-1A8F86A1A574}">
      <dsp:nvSpPr>
        <dsp:cNvPr id="0" name=""/>
        <dsp:cNvSpPr/>
      </dsp:nvSpPr>
      <dsp:spPr>
        <a:xfrm>
          <a:off x="1843715" y="2071433"/>
          <a:ext cx="392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29165" y="2115038"/>
        <a:ext cx="21131" cy="4230"/>
      </dsp:txXfrm>
    </dsp:sp>
    <dsp:sp modelId="{06E45BF4-8386-48AB-BC10-943BDBB46BD4}">
      <dsp:nvSpPr>
        <dsp:cNvPr id="0" name=""/>
        <dsp:cNvSpPr/>
      </dsp:nvSpPr>
      <dsp:spPr>
        <a:xfrm>
          <a:off x="7993" y="1565896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4)функционально-профессиональное воспитание; </a:t>
          </a:r>
          <a:endParaRPr lang="en-US" sz="1200" kern="1200"/>
        </a:p>
      </dsp:txBody>
      <dsp:txXfrm>
        <a:off x="7993" y="1565896"/>
        <a:ext cx="1837522" cy="1102513"/>
      </dsp:txXfrm>
    </dsp:sp>
    <dsp:sp modelId="{1772993E-A5B2-4785-A6C9-E3508AD2BCFA}">
      <dsp:nvSpPr>
        <dsp:cNvPr id="0" name=""/>
        <dsp:cNvSpPr/>
      </dsp:nvSpPr>
      <dsp:spPr>
        <a:xfrm>
          <a:off x="4103868" y="2071433"/>
          <a:ext cx="392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89317" y="2115038"/>
        <a:ext cx="21131" cy="4230"/>
      </dsp:txXfrm>
    </dsp:sp>
    <dsp:sp modelId="{4DEADAC1-8F51-4C01-B18A-AF6B3DAD9464}">
      <dsp:nvSpPr>
        <dsp:cNvPr id="0" name=""/>
        <dsp:cNvSpPr/>
      </dsp:nvSpPr>
      <dsp:spPr>
        <a:xfrm>
          <a:off x="2268145" y="1565896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5)специально ориентированное воспитание; </a:t>
          </a:r>
          <a:endParaRPr lang="en-US" sz="1200" kern="1200"/>
        </a:p>
      </dsp:txBody>
      <dsp:txXfrm>
        <a:off x="2268145" y="1565896"/>
        <a:ext cx="1837522" cy="1102513"/>
      </dsp:txXfrm>
    </dsp:sp>
    <dsp:sp modelId="{6D7F7EDB-8591-4B2B-B208-079057B89376}">
      <dsp:nvSpPr>
        <dsp:cNvPr id="0" name=""/>
        <dsp:cNvSpPr/>
      </dsp:nvSpPr>
      <dsp:spPr>
        <a:xfrm>
          <a:off x="926754" y="2666609"/>
          <a:ext cx="4520304" cy="392030"/>
        </a:xfrm>
        <a:custGeom>
          <a:avLst/>
          <a:gdLst/>
          <a:ahLst/>
          <a:cxnLst/>
          <a:rect l="0" t="0" r="0" b="0"/>
          <a:pathLst>
            <a:path>
              <a:moveTo>
                <a:pt x="4520304" y="0"/>
              </a:moveTo>
              <a:lnTo>
                <a:pt x="4520304" y="213115"/>
              </a:lnTo>
              <a:lnTo>
                <a:pt x="0" y="213115"/>
              </a:lnTo>
              <a:lnTo>
                <a:pt x="0" y="3920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3406" y="2860509"/>
        <a:ext cx="227000" cy="4230"/>
      </dsp:txXfrm>
    </dsp:sp>
    <dsp:sp modelId="{2CF9F6F3-CEBF-4931-951B-B2969844BCF7}">
      <dsp:nvSpPr>
        <dsp:cNvPr id="0" name=""/>
        <dsp:cNvSpPr/>
      </dsp:nvSpPr>
      <dsp:spPr>
        <a:xfrm>
          <a:off x="4528298" y="1565896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6)краткая характеристика состава профессионально важных качеств и профессионально ориентированных форм поведения; </a:t>
          </a:r>
          <a:endParaRPr lang="en-US" sz="1200" kern="1200"/>
        </a:p>
      </dsp:txBody>
      <dsp:txXfrm>
        <a:off x="4528298" y="1565896"/>
        <a:ext cx="1837522" cy="1102513"/>
      </dsp:txXfrm>
    </dsp:sp>
    <dsp:sp modelId="{79FB08BC-5582-4D50-AF0E-CE9196FB91BD}">
      <dsp:nvSpPr>
        <dsp:cNvPr id="0" name=""/>
        <dsp:cNvSpPr/>
      </dsp:nvSpPr>
      <dsp:spPr>
        <a:xfrm>
          <a:off x="1843715" y="3596576"/>
          <a:ext cx="392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29165" y="3640181"/>
        <a:ext cx="21131" cy="4230"/>
      </dsp:txXfrm>
    </dsp:sp>
    <dsp:sp modelId="{634B9523-7FF1-4DD3-940C-F7D10D1CC42E}">
      <dsp:nvSpPr>
        <dsp:cNvPr id="0" name=""/>
        <dsp:cNvSpPr/>
      </dsp:nvSpPr>
      <dsp:spPr>
        <a:xfrm>
          <a:off x="7993" y="3091040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7)воспитательные функции каждого цикла учебных дисциплин; </a:t>
          </a:r>
          <a:endParaRPr lang="en-US" sz="1200" kern="1200"/>
        </a:p>
      </dsp:txBody>
      <dsp:txXfrm>
        <a:off x="7993" y="3091040"/>
        <a:ext cx="1837522" cy="1102513"/>
      </dsp:txXfrm>
    </dsp:sp>
    <dsp:sp modelId="{074B5A68-009A-4EC4-9A9C-3CCEC5D733FB}">
      <dsp:nvSpPr>
        <dsp:cNvPr id="0" name=""/>
        <dsp:cNvSpPr/>
      </dsp:nvSpPr>
      <dsp:spPr>
        <a:xfrm>
          <a:off x="4103868" y="3596576"/>
          <a:ext cx="392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203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89317" y="3640181"/>
        <a:ext cx="21131" cy="4230"/>
      </dsp:txXfrm>
    </dsp:sp>
    <dsp:sp modelId="{A3E19A11-D695-40AE-8D67-7005825F9BB2}">
      <dsp:nvSpPr>
        <dsp:cNvPr id="0" name=""/>
        <dsp:cNvSpPr/>
      </dsp:nvSpPr>
      <dsp:spPr>
        <a:xfrm>
          <a:off x="2268145" y="3091040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8)личностно ориентированные технологии профессионального воспитания; </a:t>
          </a:r>
          <a:endParaRPr lang="en-US" sz="1200" kern="1200"/>
        </a:p>
      </dsp:txBody>
      <dsp:txXfrm>
        <a:off x="2268145" y="3091040"/>
        <a:ext cx="1837522" cy="1102513"/>
      </dsp:txXfrm>
    </dsp:sp>
    <dsp:sp modelId="{36A0F256-55E4-4B2D-93D1-BD630815E857}">
      <dsp:nvSpPr>
        <dsp:cNvPr id="0" name=""/>
        <dsp:cNvSpPr/>
      </dsp:nvSpPr>
      <dsp:spPr>
        <a:xfrm>
          <a:off x="926754" y="4191753"/>
          <a:ext cx="4520304" cy="392030"/>
        </a:xfrm>
        <a:custGeom>
          <a:avLst/>
          <a:gdLst/>
          <a:ahLst/>
          <a:cxnLst/>
          <a:rect l="0" t="0" r="0" b="0"/>
          <a:pathLst>
            <a:path>
              <a:moveTo>
                <a:pt x="4520304" y="0"/>
              </a:moveTo>
              <a:lnTo>
                <a:pt x="4520304" y="213115"/>
              </a:lnTo>
              <a:lnTo>
                <a:pt x="0" y="213115"/>
              </a:lnTo>
              <a:lnTo>
                <a:pt x="0" y="39203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3406" y="4385653"/>
        <a:ext cx="227000" cy="4230"/>
      </dsp:txXfrm>
    </dsp:sp>
    <dsp:sp modelId="{12802D49-FB8A-4D28-AB58-54DED59C09A4}">
      <dsp:nvSpPr>
        <dsp:cNvPr id="0" name=""/>
        <dsp:cNvSpPr/>
      </dsp:nvSpPr>
      <dsp:spPr>
        <a:xfrm>
          <a:off x="4528298" y="3091040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9) мониторинг профессионального развития; </a:t>
          </a:r>
          <a:endParaRPr lang="en-US" sz="1200" kern="1200"/>
        </a:p>
      </dsp:txBody>
      <dsp:txXfrm>
        <a:off x="4528298" y="3091040"/>
        <a:ext cx="1837522" cy="1102513"/>
      </dsp:txXfrm>
    </dsp:sp>
    <dsp:sp modelId="{1A90B98F-CFF6-4FE8-8B92-8A84296470DB}">
      <dsp:nvSpPr>
        <dsp:cNvPr id="0" name=""/>
        <dsp:cNvSpPr/>
      </dsp:nvSpPr>
      <dsp:spPr>
        <a:xfrm>
          <a:off x="7993" y="4616183"/>
          <a:ext cx="1837522" cy="11025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040" tIns="94513" rIns="90040" bIns="9451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10) коррекция профессионального становления.</a:t>
          </a:r>
          <a:endParaRPr lang="en-US" sz="1200" kern="1200"/>
        </a:p>
      </dsp:txBody>
      <dsp:txXfrm>
        <a:off x="7993" y="4616183"/>
        <a:ext cx="1837522" cy="11025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0669D-6902-4C75-9326-5C4F4D168316}">
      <dsp:nvSpPr>
        <dsp:cNvPr id="0" name=""/>
        <dsp:cNvSpPr/>
      </dsp:nvSpPr>
      <dsp:spPr>
        <a:xfrm>
          <a:off x="0" y="4335442"/>
          <a:ext cx="4500563" cy="1422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Следует ориентировать педагогов на поиск и актуализацию воспитательного потенциала преподаваемых дисциплин. А для этого нужно, чтобы профессиональный идеал или модель выпускника медицинского колледжа были приняты в качестве личностно значимых всеми участниками образовательного процесса. </a:t>
          </a:r>
          <a:endParaRPr lang="en-US" sz="1200" kern="1200"/>
        </a:p>
      </dsp:txBody>
      <dsp:txXfrm>
        <a:off x="0" y="4335442"/>
        <a:ext cx="4500563" cy="1422989"/>
      </dsp:txXfrm>
    </dsp:sp>
    <dsp:sp modelId="{B19600EB-C554-4F07-9112-19FF0853443F}">
      <dsp:nvSpPr>
        <dsp:cNvPr id="0" name=""/>
        <dsp:cNvSpPr/>
      </dsp:nvSpPr>
      <dsp:spPr>
        <a:xfrm rot="10800000">
          <a:off x="0" y="2168230"/>
          <a:ext cx="4500563" cy="218855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При составлении рабочей программы педагог должен учитывать основные задачи и место дисциплины в системе подготовки специалиста данного медицинского профиля, при отборе акцент следует сделать на тех темах, которые наиболее важны для формирования фундаментальных и прикладных профессиональных знаний. </a:t>
          </a:r>
          <a:endParaRPr lang="en-US" sz="1200" kern="1200"/>
        </a:p>
      </dsp:txBody>
      <dsp:txXfrm rot="10800000">
        <a:off x="0" y="2168230"/>
        <a:ext cx="4500563" cy="1422059"/>
      </dsp:txXfrm>
    </dsp:sp>
    <dsp:sp modelId="{8BD0E7AB-5AFD-4FC3-B3B5-9936B4AE3F06}">
      <dsp:nvSpPr>
        <dsp:cNvPr id="0" name=""/>
        <dsp:cNvSpPr/>
      </dsp:nvSpPr>
      <dsp:spPr>
        <a:xfrm rot="10800000">
          <a:off x="0" y="1018"/>
          <a:ext cx="4500563" cy="2188557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Учебный процесс должен стать идеалоориентированным. </a:t>
          </a:r>
          <a:endParaRPr lang="en-US" sz="1200" kern="1200"/>
        </a:p>
      </dsp:txBody>
      <dsp:txXfrm rot="10800000">
        <a:off x="0" y="1018"/>
        <a:ext cx="4500563" cy="14220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ED523-8CE1-4830-8DC7-96875947740B}">
      <dsp:nvSpPr>
        <dsp:cNvPr id="0" name=""/>
        <dsp:cNvSpPr/>
      </dsp:nvSpPr>
      <dsp:spPr>
        <a:xfrm>
          <a:off x="766137" y="90981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AE8D3-0DDE-4565-A421-3491F6530ECF}">
      <dsp:nvSpPr>
        <dsp:cNvPr id="0" name=""/>
        <dsp:cNvSpPr/>
      </dsp:nvSpPr>
      <dsp:spPr>
        <a:xfrm>
          <a:off x="1000137" y="114381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EEE1F-C6B0-47F7-ADBA-410931576D63}">
      <dsp:nvSpPr>
        <dsp:cNvPr id="0" name=""/>
        <dsp:cNvSpPr/>
      </dsp:nvSpPr>
      <dsp:spPr>
        <a:xfrm>
          <a:off x="415137" y="23498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300" kern="1200"/>
            <a:t>встречи со специалистами выбранного профиля</a:t>
          </a:r>
          <a:endParaRPr lang="en-US" sz="1300" kern="1200"/>
        </a:p>
      </dsp:txBody>
      <dsp:txXfrm>
        <a:off x="415137" y="2349812"/>
        <a:ext cx="1800000" cy="720000"/>
      </dsp:txXfrm>
    </dsp:sp>
    <dsp:sp modelId="{D5D3D296-4B43-466E-817C-7A902030B185}">
      <dsp:nvSpPr>
        <dsp:cNvPr id="0" name=""/>
        <dsp:cNvSpPr/>
      </dsp:nvSpPr>
      <dsp:spPr>
        <a:xfrm>
          <a:off x="2881137" y="90981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0E185-3A69-43CE-8E1A-102DC16FB261}">
      <dsp:nvSpPr>
        <dsp:cNvPr id="0" name=""/>
        <dsp:cNvSpPr/>
      </dsp:nvSpPr>
      <dsp:spPr>
        <a:xfrm>
          <a:off x="3115137" y="114381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022C6-1BE1-4F11-93ED-478CBE5D06DD}">
      <dsp:nvSpPr>
        <dsp:cNvPr id="0" name=""/>
        <dsp:cNvSpPr/>
      </dsp:nvSpPr>
      <dsp:spPr>
        <a:xfrm>
          <a:off x="2530137" y="23498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300" kern="1200"/>
            <a:t>работодателями лечебных учреждений, </a:t>
          </a:r>
          <a:endParaRPr lang="en-US" sz="1300" kern="1200"/>
        </a:p>
      </dsp:txBody>
      <dsp:txXfrm>
        <a:off x="2530137" y="2349812"/>
        <a:ext cx="1800000" cy="720000"/>
      </dsp:txXfrm>
    </dsp:sp>
    <dsp:sp modelId="{5215FDB3-149A-4B4D-8623-179F7FBCEB25}">
      <dsp:nvSpPr>
        <dsp:cNvPr id="0" name=""/>
        <dsp:cNvSpPr/>
      </dsp:nvSpPr>
      <dsp:spPr>
        <a:xfrm>
          <a:off x="4996137" y="90981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1BD4B-857F-4E19-AC39-01E917FDA616}">
      <dsp:nvSpPr>
        <dsp:cNvPr id="0" name=""/>
        <dsp:cNvSpPr/>
      </dsp:nvSpPr>
      <dsp:spPr>
        <a:xfrm>
          <a:off x="5230137" y="114381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A9E0F-E2F4-4E7B-BF7A-FA05AFCE7EB6}">
      <dsp:nvSpPr>
        <dsp:cNvPr id="0" name=""/>
        <dsp:cNvSpPr/>
      </dsp:nvSpPr>
      <dsp:spPr>
        <a:xfrm>
          <a:off x="4645137" y="23498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300" kern="1200"/>
            <a:t>студенческие научно – практические конференции, </a:t>
          </a:r>
          <a:endParaRPr lang="en-US" sz="1300" kern="1200"/>
        </a:p>
      </dsp:txBody>
      <dsp:txXfrm>
        <a:off x="4645137" y="2349812"/>
        <a:ext cx="1800000" cy="720000"/>
      </dsp:txXfrm>
    </dsp:sp>
    <dsp:sp modelId="{71C92967-48B0-49F0-BA41-CB243F71A8C7}">
      <dsp:nvSpPr>
        <dsp:cNvPr id="0" name=""/>
        <dsp:cNvSpPr/>
      </dsp:nvSpPr>
      <dsp:spPr>
        <a:xfrm>
          <a:off x="7111137" y="90981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420AC-5CD5-4620-BB30-082E64511BAB}">
      <dsp:nvSpPr>
        <dsp:cNvPr id="0" name=""/>
        <dsp:cNvSpPr/>
      </dsp:nvSpPr>
      <dsp:spPr>
        <a:xfrm>
          <a:off x="7345137" y="114381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3CD45-2D62-4613-B516-100CDA7B09A8}">
      <dsp:nvSpPr>
        <dsp:cNvPr id="0" name=""/>
        <dsp:cNvSpPr/>
      </dsp:nvSpPr>
      <dsp:spPr>
        <a:xfrm>
          <a:off x="6760137" y="23498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300" kern="1200"/>
            <a:t>конкурсы профессионального мастерства, </a:t>
          </a:r>
          <a:endParaRPr lang="en-US" sz="1300" kern="1200"/>
        </a:p>
      </dsp:txBody>
      <dsp:txXfrm>
        <a:off x="6760137" y="2349812"/>
        <a:ext cx="1800000" cy="720000"/>
      </dsp:txXfrm>
    </dsp:sp>
    <dsp:sp modelId="{954DFE0F-97E4-473E-9F59-1963369B72C7}">
      <dsp:nvSpPr>
        <dsp:cNvPr id="0" name=""/>
        <dsp:cNvSpPr/>
      </dsp:nvSpPr>
      <dsp:spPr>
        <a:xfrm>
          <a:off x="9226137" y="909812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D2D4-2293-4185-9B85-F76F0BAB6352}">
      <dsp:nvSpPr>
        <dsp:cNvPr id="0" name=""/>
        <dsp:cNvSpPr/>
      </dsp:nvSpPr>
      <dsp:spPr>
        <a:xfrm>
          <a:off x="9460137" y="114381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A5BCE-E301-4FF9-9096-1CAE3A0298B4}">
      <dsp:nvSpPr>
        <dsp:cNvPr id="0" name=""/>
        <dsp:cNvSpPr/>
      </dsp:nvSpPr>
      <dsp:spPr>
        <a:xfrm>
          <a:off x="8875137" y="234981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300" kern="1200"/>
            <a:t>выпуски газет и брошюр и т.д.</a:t>
          </a:r>
          <a:endParaRPr lang="en-US" sz="1300" kern="1200"/>
        </a:p>
      </dsp:txBody>
      <dsp:txXfrm>
        <a:off x="8875137" y="2349812"/>
        <a:ext cx="1800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3CA1B-7660-45D0-858F-4B58AD36B4F8}">
      <dsp:nvSpPr>
        <dsp:cNvPr id="0" name=""/>
        <dsp:cNvSpPr/>
      </dsp:nvSpPr>
      <dsp:spPr>
        <a:xfrm>
          <a:off x="1277981" y="812"/>
          <a:ext cx="2666973" cy="16001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- организация научных исследований по актуальным проблемам воспитания в современных условиях; </a:t>
          </a:r>
          <a:endParaRPr lang="en-US" sz="1300" kern="1200" dirty="0"/>
        </a:p>
      </dsp:txBody>
      <dsp:txXfrm>
        <a:off x="1277981" y="812"/>
        <a:ext cx="2666973" cy="1600183"/>
      </dsp:txXfrm>
    </dsp:sp>
    <dsp:sp modelId="{D7A4B17F-A233-4EB6-BB5B-232B383603A5}">
      <dsp:nvSpPr>
        <dsp:cNvPr id="0" name=""/>
        <dsp:cNvSpPr/>
      </dsp:nvSpPr>
      <dsp:spPr>
        <a:xfrm>
          <a:off x="4211651" y="812"/>
          <a:ext cx="2666973" cy="16001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- ориентация преподавателей и сотрудников научных подразделений на разработку проектов, имеющих практическое значение для совершенствования профессионального воспитания студентов; </a:t>
          </a:r>
          <a:endParaRPr lang="en-US" sz="1300" kern="1200" dirty="0"/>
        </a:p>
      </dsp:txBody>
      <dsp:txXfrm>
        <a:off x="4211651" y="812"/>
        <a:ext cx="2666973" cy="1600183"/>
      </dsp:txXfrm>
    </dsp:sp>
    <dsp:sp modelId="{61F3BFA2-536C-4B67-9558-835E3BB53EA1}">
      <dsp:nvSpPr>
        <dsp:cNvPr id="0" name=""/>
        <dsp:cNvSpPr/>
      </dsp:nvSpPr>
      <dsp:spPr>
        <a:xfrm>
          <a:off x="7145321" y="812"/>
          <a:ext cx="2666973" cy="16001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- создание совещательных органов по вопросам воспитания студентов; </a:t>
          </a:r>
          <a:endParaRPr lang="en-US" sz="1300" kern="1200" dirty="0"/>
        </a:p>
      </dsp:txBody>
      <dsp:txXfrm>
        <a:off x="7145321" y="812"/>
        <a:ext cx="2666973" cy="1600183"/>
      </dsp:txXfrm>
    </dsp:sp>
    <dsp:sp modelId="{B1EAF8D7-FAA8-4D79-94DE-6BF2B8E2D976}">
      <dsp:nvSpPr>
        <dsp:cNvPr id="0" name=""/>
        <dsp:cNvSpPr/>
      </dsp:nvSpPr>
      <dsp:spPr>
        <a:xfrm>
          <a:off x="2744816" y="1867693"/>
          <a:ext cx="2666973" cy="16001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- разработка критериев оценки состояния и результатов профессионального воспитания; </a:t>
          </a:r>
          <a:endParaRPr lang="en-US" sz="1300" kern="1200"/>
        </a:p>
      </dsp:txBody>
      <dsp:txXfrm>
        <a:off x="2744816" y="1867693"/>
        <a:ext cx="2666973" cy="1600183"/>
      </dsp:txXfrm>
    </dsp:sp>
    <dsp:sp modelId="{37594D2E-5AEF-463C-9DC7-395927F881EC}">
      <dsp:nvSpPr>
        <dsp:cNvPr id="0" name=""/>
        <dsp:cNvSpPr/>
      </dsp:nvSpPr>
      <dsp:spPr>
        <a:xfrm>
          <a:off x="5678486" y="1867693"/>
          <a:ext cx="2666973" cy="16001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- использование конференций факультетов и кафедр, межкафедральных «круглых столов», методологических семинаров для обсуждения наиболее важных проблем профессионального воспитания студентов.</a:t>
          </a:r>
          <a:endParaRPr lang="en-US" sz="1300" kern="1200"/>
        </a:p>
      </dsp:txBody>
      <dsp:txXfrm>
        <a:off x="5678486" y="1867693"/>
        <a:ext cx="2666973" cy="1600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Wednesday, March 30,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36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1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4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5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360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5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0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Wednesday, March 30,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0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March 30,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98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2" r:id="rId6"/>
    <p:sldLayoutId id="2147483718" r:id="rId7"/>
    <p:sldLayoutId id="2147483719" r:id="rId8"/>
    <p:sldLayoutId id="2147483720" r:id="rId9"/>
    <p:sldLayoutId id="2147483721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4FE43-27A7-4220-A7FC-080D5D29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043075"/>
            <a:ext cx="11163810" cy="838200"/>
          </a:xfrm>
        </p:spPr>
        <p:txBody>
          <a:bodyPr>
            <a:noAutofit/>
          </a:bodyPr>
          <a:lstStyle/>
          <a:p>
            <a:pPr algn="ctr"/>
            <a:r>
              <a:rPr lang="ru-RU" sz="1600" dirty="0"/>
              <a:t>Министерство здравоохранения РСО – Алания</a:t>
            </a:r>
            <a:br>
              <a:rPr lang="ru-RU" sz="1600" dirty="0"/>
            </a:br>
            <a:r>
              <a:rPr lang="ru-RU" sz="1600" dirty="0"/>
              <a:t>Государственное бюджетное профессиональное образовательное учреждение</a:t>
            </a:r>
            <a:br>
              <a:rPr lang="ru-RU" sz="1600" dirty="0"/>
            </a:br>
            <a:r>
              <a:rPr lang="ru-RU" sz="1600" dirty="0"/>
              <a:t>«Северо-Осетинский медицинский колледж»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CFE5BA-D3AE-4461-9151-7ED06A6C4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2600" b="1" dirty="0"/>
              <a:t>Приветствую Вас уважаемый Таймураз Дмитриевич, доброго дня, коллеги!</a:t>
            </a:r>
            <a:br>
              <a:rPr lang="ru-RU" sz="2600" dirty="0"/>
            </a:br>
            <a:r>
              <a:rPr lang="ru-RU" sz="2600" b="1" dirty="0"/>
              <a:t>Представляю Вашему внимания подготовленный мною доклад, на тему:</a:t>
            </a:r>
            <a:br>
              <a:rPr lang="ru-RU" sz="2600" dirty="0"/>
            </a:br>
            <a:endParaRPr lang="en-US" sz="2600" b="1" dirty="0"/>
          </a:p>
          <a:p>
            <a:pPr algn="ctr"/>
            <a:r>
              <a:rPr lang="ru-RU" sz="3600" b="1" dirty="0"/>
              <a:t>«Технология управления процессом социально-профессионального становления студентов колледжа»</a:t>
            </a:r>
            <a:endParaRPr lang="ru-RU" sz="3600" dirty="0"/>
          </a:p>
          <a:p>
            <a:endParaRPr lang="ru-RU" dirty="0"/>
          </a:p>
        </p:txBody>
      </p:sp>
      <p:pic>
        <p:nvPicPr>
          <p:cNvPr id="7" name="Рисунок 6" descr="20180208_151159">
            <a:extLst>
              <a:ext uri="{FF2B5EF4-FFF2-40B4-BE49-F238E27FC236}">
                <a16:creationId xmlns:a16="http://schemas.microsoft.com/office/drawing/2014/main" id="{6AC50D8F-8198-4585-8797-F00A935945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08" y="130175"/>
            <a:ext cx="790575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172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9E74C-B96A-AE5E-2069-BA36D726D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1520825"/>
            <a:ext cx="8281987" cy="133305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100">
                <a:ea typeface="+mj-lt"/>
                <a:cs typeface="+mj-lt"/>
              </a:rPr>
              <a:t> Каким образом можно реализовать это концептуальное положение?</a:t>
            </a:r>
            <a:endParaRPr lang="ru-RU" sz="41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D438371-A37F-43CB-8166-3E9115593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274870" y="-114297"/>
            <a:ext cx="1853969" cy="926985"/>
          </a:xfrm>
          <a:custGeom>
            <a:avLst/>
            <a:gdLst>
              <a:gd name="connsiteX0" fmla="*/ 958943 w 1853969"/>
              <a:gd name="connsiteY0" fmla="*/ 1614 h 926985"/>
              <a:gd name="connsiteX1" fmla="*/ 1852355 w 1853969"/>
              <a:gd name="connsiteY1" fmla="*/ 895026 h 926985"/>
              <a:gd name="connsiteX2" fmla="*/ 1853969 w 1853969"/>
              <a:gd name="connsiteY2" fmla="*/ 926985 h 926985"/>
              <a:gd name="connsiteX3" fmla="*/ 1390476 w 1853969"/>
              <a:gd name="connsiteY3" fmla="*/ 926985 h 926985"/>
              <a:gd name="connsiteX4" fmla="*/ 926984 w 1853969"/>
              <a:gd name="connsiteY4" fmla="*/ 463493 h 926985"/>
              <a:gd name="connsiteX5" fmla="*/ 463493 w 1853969"/>
              <a:gd name="connsiteY5" fmla="*/ 926985 h 926985"/>
              <a:gd name="connsiteX6" fmla="*/ 0 w 1853969"/>
              <a:gd name="connsiteY6" fmla="*/ 926985 h 926985"/>
              <a:gd name="connsiteX7" fmla="*/ 926985 w 1853969"/>
              <a:gd name="connsiteY7" fmla="*/ 0 h 92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3969" h="926985">
                <a:moveTo>
                  <a:pt x="958943" y="1614"/>
                </a:moveTo>
                <a:lnTo>
                  <a:pt x="1852355" y="895026"/>
                </a:lnTo>
                <a:lnTo>
                  <a:pt x="1853969" y="926985"/>
                </a:lnTo>
                <a:lnTo>
                  <a:pt x="1390476" y="926985"/>
                </a:lnTo>
                <a:cubicBezTo>
                  <a:pt x="1390476" y="671005"/>
                  <a:pt x="1182964" y="463493"/>
                  <a:pt x="926984" y="463493"/>
                </a:cubicBezTo>
                <a:cubicBezTo>
                  <a:pt x="671005" y="463493"/>
                  <a:pt x="463493" y="671005"/>
                  <a:pt x="463493" y="926985"/>
                </a:cubicBezTo>
                <a:lnTo>
                  <a:pt x="0" y="926985"/>
                </a:lnTo>
                <a:cubicBezTo>
                  <a:pt x="0" y="415026"/>
                  <a:pt x="415025" y="0"/>
                  <a:pt x="92698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254000" dist="50800" dir="5400000">
              <a:schemeClr val="accent1">
                <a:lumMod val="40000"/>
                <a:lumOff val="6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E18936-8FC4-4357-B2D0-AEEAFF4D7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968027" y="-45404"/>
            <a:ext cx="107098" cy="466589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63500" dist="254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F94A42-720D-4B81-8D24-E4A974DE0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87001" y="935623"/>
            <a:ext cx="107098" cy="466589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63500" dist="254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15EB72A-E1B0-4CE0-BB0D-BEFCDF8EF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15857" y="-131277"/>
            <a:ext cx="1853969" cy="1042921"/>
          </a:xfrm>
          <a:custGeom>
            <a:avLst/>
            <a:gdLst>
              <a:gd name="connsiteX0" fmla="*/ 959154 w 1853969"/>
              <a:gd name="connsiteY0" fmla="*/ 1828 h 1042921"/>
              <a:gd name="connsiteX1" fmla="*/ 1842210 w 1853969"/>
              <a:gd name="connsiteY1" fmla="*/ 884883 h 1042921"/>
              <a:gd name="connsiteX2" fmla="*/ 1849183 w 1853969"/>
              <a:gd name="connsiteY2" fmla="*/ 936288 h 1042921"/>
              <a:gd name="connsiteX3" fmla="*/ 1853969 w 1853969"/>
              <a:gd name="connsiteY3" fmla="*/ 1042921 h 1042921"/>
              <a:gd name="connsiteX4" fmla="*/ 1390476 w 1853969"/>
              <a:gd name="connsiteY4" fmla="*/ 1042921 h 1042921"/>
              <a:gd name="connsiteX5" fmla="*/ 926984 w 1853969"/>
              <a:gd name="connsiteY5" fmla="*/ 521461 h 1042921"/>
              <a:gd name="connsiteX6" fmla="*/ 463493 w 1853969"/>
              <a:gd name="connsiteY6" fmla="*/ 1042921 h 1042921"/>
              <a:gd name="connsiteX7" fmla="*/ 0 w 1853969"/>
              <a:gd name="connsiteY7" fmla="*/ 1042921 h 1042921"/>
              <a:gd name="connsiteX8" fmla="*/ 926985 w 1853969"/>
              <a:gd name="connsiteY8" fmla="*/ 0 h 104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3969" h="1042921">
                <a:moveTo>
                  <a:pt x="959154" y="1828"/>
                </a:moveTo>
                <a:lnTo>
                  <a:pt x="1842210" y="884883"/>
                </a:lnTo>
                <a:lnTo>
                  <a:pt x="1849183" y="936288"/>
                </a:lnTo>
                <a:cubicBezTo>
                  <a:pt x="1852348" y="971348"/>
                  <a:pt x="1853969" y="1006922"/>
                  <a:pt x="1853969" y="1042921"/>
                </a:cubicBezTo>
                <a:lnTo>
                  <a:pt x="1390476" y="1042921"/>
                </a:lnTo>
                <a:cubicBezTo>
                  <a:pt x="1390476" y="754927"/>
                  <a:pt x="1182964" y="521461"/>
                  <a:pt x="926984" y="521461"/>
                </a:cubicBezTo>
                <a:cubicBezTo>
                  <a:pt x="671005" y="521461"/>
                  <a:pt x="463493" y="754927"/>
                  <a:pt x="463493" y="1042921"/>
                </a:cubicBezTo>
                <a:lnTo>
                  <a:pt x="0" y="1042921"/>
                </a:lnTo>
                <a:cubicBezTo>
                  <a:pt x="0" y="466932"/>
                  <a:pt x="415025" y="0"/>
                  <a:pt x="926985" y="0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20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D9FE19-3EE9-41F7-8054-F2C86DBEB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9908" y="472902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882C6B4-693C-956D-4766-B6838AAC2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6609" y="3052367"/>
            <a:ext cx="4560687" cy="3040458"/>
          </a:xfr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D7EF0A0-9237-4001-884B-9E0F5ECE4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62595" y="3429000"/>
            <a:ext cx="2679292" cy="2525894"/>
            <a:chOff x="9469123" y="4029759"/>
            <a:chExt cx="2679292" cy="25258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49490B2-2AF9-4660-9B40-248A345D9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9988415" y="4029759"/>
              <a:ext cx="2160000" cy="252589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508000" dist="203200" dir="7320000">
                <a:schemeClr val="accent1">
                  <a:lumMod val="60000"/>
                  <a:lumOff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64A160-6ADA-4260-92B9-9BD8B6681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009123" y="3693413"/>
              <a:ext cx="1080000" cy="216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10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BD7B5-C469-CADD-C25A-CEF769B0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3" y="549275"/>
            <a:ext cx="3565525" cy="5759450"/>
          </a:xfrm>
        </p:spPr>
        <p:txBody>
          <a:bodyPr wrap="square" anchor="ctr">
            <a:normAutofit/>
          </a:bodyPr>
          <a:lstStyle/>
          <a:p>
            <a:r>
              <a:rPr lang="ru-RU">
                <a:ea typeface="+mj-lt"/>
                <a:cs typeface="+mj-lt"/>
              </a:rPr>
              <a:t>   Структура программы: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F4D1F9E-9F7D-8CB1-3160-AB96FEA700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46950"/>
              </p:ext>
            </p:extLst>
          </p:nvPr>
        </p:nvGraphicFramePr>
        <p:xfrm>
          <a:off x="560704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580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ABA5B-857D-B0E1-1DE9-C5F2DDCF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5437188" cy="37798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5000">
                <a:ea typeface="+mj-lt"/>
                <a:cs typeface="+mj-lt"/>
              </a:rPr>
              <a:t>Организация воспитательной работы в медицинском колледже</a:t>
            </a:r>
            <a:endParaRPr lang="ru-RU" sz="50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FF323B2-FCDB-4497-8AF0-2F7A3C88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787" y="0"/>
            <a:ext cx="1972470" cy="1377426"/>
          </a:xfrm>
          <a:custGeom>
            <a:avLst/>
            <a:gdLst>
              <a:gd name="connsiteX0" fmla="*/ 81022 w 1972470"/>
              <a:gd name="connsiteY0" fmla="*/ 0 h 1377426"/>
              <a:gd name="connsiteX1" fmla="*/ 1891449 w 1972470"/>
              <a:gd name="connsiteY1" fmla="*/ 0 h 1377426"/>
              <a:gd name="connsiteX2" fmla="*/ 1894967 w 1972470"/>
              <a:gd name="connsiteY2" fmla="*/ 7304 h 1377426"/>
              <a:gd name="connsiteX3" fmla="*/ 1972470 w 1972470"/>
              <a:gd name="connsiteY3" fmla="*/ 391191 h 1377426"/>
              <a:gd name="connsiteX4" fmla="*/ 986235 w 1972470"/>
              <a:gd name="connsiteY4" fmla="*/ 1377426 h 1377426"/>
              <a:gd name="connsiteX5" fmla="*/ 0 w 1972470"/>
              <a:gd name="connsiteY5" fmla="*/ 391191 h 1377426"/>
              <a:gd name="connsiteX6" fmla="*/ 77503 w 1972470"/>
              <a:gd name="connsiteY6" fmla="*/ 7304 h 137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2470" h="1377426">
                <a:moveTo>
                  <a:pt x="81022" y="0"/>
                </a:moveTo>
                <a:lnTo>
                  <a:pt x="1891449" y="0"/>
                </a:lnTo>
                <a:lnTo>
                  <a:pt x="1894967" y="7304"/>
                </a:lnTo>
                <a:cubicBezTo>
                  <a:pt x="1944873" y="125295"/>
                  <a:pt x="1972470" y="255020"/>
                  <a:pt x="1972470" y="391191"/>
                </a:cubicBezTo>
                <a:cubicBezTo>
                  <a:pt x="1972470" y="935874"/>
                  <a:pt x="1530918" y="1377426"/>
                  <a:pt x="986235" y="1377426"/>
                </a:cubicBezTo>
                <a:cubicBezTo>
                  <a:pt x="441552" y="1377426"/>
                  <a:pt x="0" y="935874"/>
                  <a:pt x="0" y="391191"/>
                </a:cubicBezTo>
                <a:cubicBezTo>
                  <a:pt x="0" y="255020"/>
                  <a:pt x="27597" y="125295"/>
                  <a:pt x="77503" y="730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508000" dist="254000" dir="2700000">
              <a:schemeClr val="accent1">
                <a:lumMod val="60000"/>
                <a:lumOff val="40000"/>
                <a:alpha val="6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7CADF7-83F2-4D18-8E02-975078DBA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5456" y="1041329"/>
            <a:ext cx="734257" cy="760506"/>
            <a:chOff x="5243759" y="1363788"/>
            <a:chExt cx="734257" cy="7605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B68AF98-121D-4CB9-B8F9-066483D45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5579FD5-6C6A-4E96-8A86-B6F79A2B5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F6C08C9-D1BF-4C48-81D5-86996BD95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6A531C-147A-4C94-B721-EA95D8E88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95682" y="4989421"/>
            <a:ext cx="1335600" cy="1262947"/>
            <a:chOff x="7735641" y="2106638"/>
            <a:chExt cx="1335600" cy="126294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C9CFF41-146B-4B53-A1D0-A1241BF49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7735641" y="210663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254000" dist="101600" dir="42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94B0DA-7496-49E2-8ECA-BC44509DD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261241" y="2453712"/>
              <a:ext cx="540000" cy="108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E61E88B-5630-15A3-4AAA-01E75E660C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659806"/>
              </p:ext>
            </p:extLst>
          </p:nvPr>
        </p:nvGraphicFramePr>
        <p:xfrm>
          <a:off x="7140575" y="549275"/>
          <a:ext cx="4500563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909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F1263-341F-5B99-532A-2EDF181B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3524054"/>
          </a:xfrm>
        </p:spPr>
        <p:txBody>
          <a:bodyPr>
            <a:normAutofit/>
          </a:bodyPr>
          <a:lstStyle/>
          <a:p>
            <a:r>
              <a:rPr lang="ru-RU" sz="2800">
                <a:ea typeface="+mj-lt"/>
                <a:cs typeface="+mj-lt"/>
              </a:rPr>
              <a:t>Палитра воспитательных мероприятий, направленных на формирование профессиональной ориентации студентов, развитие и укрепление интереса к выбранной профессии, воспитание профессионально значимых, социальных и личностных  качеств огромна:</a:t>
            </a:r>
            <a:endParaRPr lang="ru-RU" sz="2800"/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B59362FB-FF85-3F2E-24C0-6EFCB79386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863" y="2113199"/>
          <a:ext cx="11090274" cy="397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0214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4448E-1AEF-57D4-DAA6-B9958DA75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822" y="404663"/>
            <a:ext cx="7308850" cy="181103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ru-RU" sz="2400" dirty="0">
                <a:ea typeface="+mj-lt"/>
                <a:cs typeface="+mj-lt"/>
              </a:rPr>
            </a:br>
            <a:br>
              <a:rPr lang="ru-RU" sz="2400" dirty="0">
                <a:ea typeface="+mj-lt"/>
                <a:cs typeface="+mj-lt"/>
              </a:rPr>
            </a:br>
            <a:r>
              <a:rPr lang="ru-RU" sz="2400" dirty="0">
                <a:ea typeface="+mj-lt"/>
                <a:cs typeface="+mj-lt"/>
              </a:rPr>
              <a:t>Необходимое условие совершенствования воспитания – интеграция воспитательной и научной работы. В осмыслении и решении воспитательных задач научные подразделения, кафедры колледжа могут играть определяющую роль. В их арсенале должны быть:</a:t>
            </a:r>
            <a:endParaRPr lang="ru-RU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392DC7-0988-443B-A0D0-E726C7DB6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57787B70-ACAE-1ED4-42B6-F192400E1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243075"/>
              </p:ext>
            </p:extLst>
          </p:nvPr>
        </p:nvGraphicFramePr>
        <p:xfrm>
          <a:off x="550863" y="2624135"/>
          <a:ext cx="11090276" cy="346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039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6DDAD-9382-F913-0FD8-DA899F22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80363"/>
            <a:ext cx="5437188" cy="1997855"/>
          </a:xfrm>
        </p:spPr>
        <p:txBody>
          <a:bodyPr wrap="square" anchor="t">
            <a:normAutofit/>
          </a:bodyPr>
          <a:lstStyle/>
          <a:p>
            <a:r>
              <a:rPr lang="ru-RU"/>
              <a:t>Заключение</a:t>
            </a:r>
          </a:p>
        </p:txBody>
      </p:sp>
      <p:sp>
        <p:nvSpPr>
          <p:cNvPr id="35" name="Oval 9">
            <a:extLst>
              <a:ext uri="{FF2B5EF4-FFF2-40B4-BE49-F238E27FC236}">
                <a16:creationId xmlns:a16="http://schemas.microsoft.com/office/drawing/2014/main" id="{6959C3E7-D59B-44C4-9BBD-3BC2A41A0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151" y="3295640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6" name="Group 11">
            <a:extLst>
              <a:ext uri="{FF2B5EF4-FFF2-40B4-BE49-F238E27FC236}">
                <a16:creationId xmlns:a16="http://schemas.microsoft.com/office/drawing/2014/main" id="{3654876B-FB01-4E58-9C9F-3D510011B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22329" y="4018501"/>
            <a:ext cx="1468514" cy="1521012"/>
            <a:chOff x="8926879" y="88028"/>
            <a:chExt cx="1468514" cy="152101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EE14B10-2C91-4CF8-ABB6-7E21AA98C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9153221" y="88028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5A93B35E-1AB2-4CCC-91AC-122E57A18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8926879" y="221946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E9951197-11BD-489A-BF2C-E542541AB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9455555" y="532490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55FFCA-7A97-F836-699A-5F373372A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00" y="1520825"/>
            <a:ext cx="10753137" cy="3893507"/>
          </a:xfrm>
        </p:spPr>
        <p:txBody>
          <a:bodyPr vert="horz" wrap="square" lIns="0" tIns="0" rIns="0" bIns="0" rtlCol="0" anchor="t">
            <a:normAutofit fontScale="92500"/>
          </a:bodyPr>
          <a:lstStyle/>
          <a:p>
            <a:r>
              <a:rPr lang="ru-RU" dirty="0"/>
              <a:t>Заключение</a:t>
            </a:r>
          </a:p>
          <a:p>
            <a:r>
              <a:rPr lang="ru-RU" dirty="0"/>
              <a:t>На мой взгляд в нашем Северо-Осетинском медицинском колледже проводится огромная работа, направленная  на социально-профессиональное становление нашего молодого поколения.</a:t>
            </a:r>
          </a:p>
          <a:p>
            <a:r>
              <a:rPr lang="ru-RU" dirty="0"/>
              <a:t>На будущее, предлагаю усилить работу и продолжить процесс патриотического воспитания, а именно привитие любви к родине, и к своей профессии.</a:t>
            </a:r>
          </a:p>
          <a:p>
            <a:r>
              <a:rPr lang="ru-RU" dirty="0"/>
              <a:t>В рамках данного предложения предлагаю оказать содействие в проведении концерта группы «Граница» и военного оркестра, в рамках Президентской программы «Патриотического воспитания молодежи» и популяризации службы в органах безопасности.</a:t>
            </a:r>
          </a:p>
          <a:p>
            <a:r>
              <a:rPr lang="ru-RU" dirty="0"/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64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A075169-02E2-6A1F-1487-4FFA09A57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864" y="549275"/>
            <a:ext cx="3565524" cy="288717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/>
              <a:t>Технология управления процессом социально-профессионального становления студентов колледжа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5ADCE-1046-2671-4C9A-4BFC3D0A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 dirty="0">
                <a:ea typeface="+mj-lt"/>
                <a:cs typeface="+mj-lt"/>
              </a:rPr>
              <a:t>  Цель данной работы – исследование содержания профессионального воспитания студентов медицинского колледжа. В связи с указанной целью поставлено решение следующих задач:</a:t>
            </a:r>
            <a:endParaRPr lang="ru-RU" sz="3000" dirty="0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Объект 2">
            <a:extLst>
              <a:ext uri="{FF2B5EF4-FFF2-40B4-BE49-F238E27FC236}">
                <a16:creationId xmlns:a16="http://schemas.microsoft.com/office/drawing/2014/main" id="{16FB5677-AB94-21A0-5D7A-BD6A1BAF3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101316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939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F2251-9C59-5B38-B378-AD91A939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7308850" cy="1884098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ea typeface="+mj-lt"/>
                <a:cs typeface="+mj-lt"/>
              </a:rPr>
              <a:t> Возможно сложность в определении сути и содержания термина «профессиональное воспитание» связана с современным переосмыслением традиционной педагогической категории «воспитание», под которым понимается:</a:t>
            </a:r>
            <a:endParaRPr lang="ru-RU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392DC7-0988-443B-A0D0-E726C7DB6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Объект 2">
            <a:extLst>
              <a:ext uri="{FF2B5EF4-FFF2-40B4-BE49-F238E27FC236}">
                <a16:creationId xmlns:a16="http://schemas.microsoft.com/office/drawing/2014/main" id="{FCE9C57B-CC70-81DC-A57D-1ADAAE4AD6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3740063"/>
              </p:ext>
            </p:extLst>
          </p:nvPr>
        </p:nvGraphicFramePr>
        <p:xfrm>
          <a:off x="550863" y="2624135"/>
          <a:ext cx="11090276" cy="346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146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27AF0-B1EB-E1F4-2D4D-CCD7F166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4535487" cy="37798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000" dirty="0">
                <a:ea typeface="+mj-lt"/>
                <a:cs typeface="+mj-lt"/>
              </a:rPr>
              <a:t>Важными задачами социально- профессионального становления являются:</a:t>
            </a:r>
            <a:endParaRPr lang="ru-RU" sz="40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205E53-D75C-4F15-A4A3-21DA0826F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2950" y="623661"/>
            <a:ext cx="667800" cy="631474"/>
            <a:chOff x="8069541" y="1262702"/>
            <a:chExt cx="667800" cy="63147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B48C7E5-9699-4FB1-9EEE-581C68629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8069541" y="1262702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127000" dist="50800" dir="42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16993F2-7052-4269-8B81-AC271D2D9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52D58DC7-20C8-4471-BAA7-B296A2AEC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84" y="49771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E4AABAC-100B-437F-86D3-981412859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261346" y="5733597"/>
            <a:ext cx="1758388" cy="926985"/>
          </a:xfrm>
          <a:custGeom>
            <a:avLst/>
            <a:gdLst>
              <a:gd name="connsiteX0" fmla="*/ 1486881 w 1758388"/>
              <a:gd name="connsiteY0" fmla="*/ 271508 h 926985"/>
              <a:gd name="connsiteX1" fmla="*/ 1758388 w 1758388"/>
              <a:gd name="connsiteY1" fmla="*/ 926985 h 926985"/>
              <a:gd name="connsiteX2" fmla="*/ 1294895 w 1758388"/>
              <a:gd name="connsiteY2" fmla="*/ 926985 h 926985"/>
              <a:gd name="connsiteX3" fmla="*/ 831404 w 1758388"/>
              <a:gd name="connsiteY3" fmla="*/ 463493 h 926985"/>
              <a:gd name="connsiteX4" fmla="*/ 377328 w 1758388"/>
              <a:gd name="connsiteY4" fmla="*/ 833575 h 926985"/>
              <a:gd name="connsiteX5" fmla="*/ 371585 w 1758388"/>
              <a:gd name="connsiteY5" fmla="*/ 890552 h 926985"/>
              <a:gd name="connsiteX6" fmla="*/ 0 w 1758388"/>
              <a:gd name="connsiteY6" fmla="*/ 518968 h 926985"/>
              <a:gd name="connsiteX7" fmla="*/ 16301 w 1758388"/>
              <a:gd name="connsiteY7" fmla="*/ 485129 h 926985"/>
              <a:gd name="connsiteX8" fmla="*/ 831403 w 1758388"/>
              <a:gd name="connsiteY8" fmla="*/ 0 h 926985"/>
              <a:gd name="connsiteX9" fmla="*/ 1486881 w 1758388"/>
              <a:gd name="connsiteY9" fmla="*/ 271508 h 92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8388" h="926985">
                <a:moveTo>
                  <a:pt x="1486881" y="271508"/>
                </a:moveTo>
                <a:cubicBezTo>
                  <a:pt x="1654632" y="439259"/>
                  <a:pt x="1758388" y="671005"/>
                  <a:pt x="1758388" y="926985"/>
                </a:cubicBezTo>
                <a:lnTo>
                  <a:pt x="1294895" y="926985"/>
                </a:lnTo>
                <a:cubicBezTo>
                  <a:pt x="1294895" y="671005"/>
                  <a:pt x="1087383" y="463493"/>
                  <a:pt x="831404" y="463493"/>
                </a:cubicBezTo>
                <a:cubicBezTo>
                  <a:pt x="607421" y="463493"/>
                  <a:pt x="420547" y="622370"/>
                  <a:pt x="377328" y="833575"/>
                </a:cubicBezTo>
                <a:lnTo>
                  <a:pt x="371585" y="890552"/>
                </a:lnTo>
                <a:lnTo>
                  <a:pt x="0" y="518968"/>
                </a:lnTo>
                <a:lnTo>
                  <a:pt x="16301" y="485129"/>
                </a:lnTo>
                <a:cubicBezTo>
                  <a:pt x="173276" y="196165"/>
                  <a:pt x="479432" y="0"/>
                  <a:pt x="831403" y="0"/>
                </a:cubicBezTo>
                <a:cubicBezTo>
                  <a:pt x="1087383" y="0"/>
                  <a:pt x="1319129" y="103757"/>
                  <a:pt x="1486881" y="27150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254000" dist="50800" dir="5400000">
              <a:schemeClr val="accent1">
                <a:lumMod val="40000"/>
                <a:lumOff val="6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DFD33E0-4D46-4176-BAE2-6AED1523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353363" y="5725768"/>
            <a:ext cx="1728640" cy="1042921"/>
          </a:xfrm>
          <a:custGeom>
            <a:avLst/>
            <a:gdLst>
              <a:gd name="connsiteX0" fmla="*/ 1391304 w 1728640"/>
              <a:gd name="connsiteY0" fmla="*/ 238153 h 1042921"/>
              <a:gd name="connsiteX1" fmla="*/ 1728640 w 1728640"/>
              <a:gd name="connsiteY1" fmla="*/ 1042921 h 1042921"/>
              <a:gd name="connsiteX2" fmla="*/ 1265147 w 1728640"/>
              <a:gd name="connsiteY2" fmla="*/ 1042921 h 1042921"/>
              <a:gd name="connsiteX3" fmla="*/ 801655 w 1728640"/>
              <a:gd name="connsiteY3" fmla="*/ 521461 h 1042921"/>
              <a:gd name="connsiteX4" fmla="*/ 374587 w 1728640"/>
              <a:gd name="connsiteY4" fmla="*/ 839945 h 1042921"/>
              <a:gd name="connsiteX5" fmla="*/ 362576 w 1728640"/>
              <a:gd name="connsiteY5" fmla="*/ 883477 h 1042921"/>
              <a:gd name="connsiteX6" fmla="*/ 0 w 1728640"/>
              <a:gd name="connsiteY6" fmla="*/ 520901 h 1042921"/>
              <a:gd name="connsiteX7" fmla="*/ 32986 w 1728640"/>
              <a:gd name="connsiteY7" fmla="*/ 459814 h 1042921"/>
              <a:gd name="connsiteX8" fmla="*/ 801656 w 1728640"/>
              <a:gd name="connsiteY8" fmla="*/ 0 h 1042921"/>
              <a:gd name="connsiteX9" fmla="*/ 1391304 w 1728640"/>
              <a:gd name="connsiteY9" fmla="*/ 238153 h 104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8640" h="1042921">
                <a:moveTo>
                  <a:pt x="1391304" y="238153"/>
                </a:moveTo>
                <a:cubicBezTo>
                  <a:pt x="1597323" y="429440"/>
                  <a:pt x="1728640" y="718927"/>
                  <a:pt x="1728640" y="1042921"/>
                </a:cubicBezTo>
                <a:lnTo>
                  <a:pt x="1265147" y="1042921"/>
                </a:lnTo>
                <a:cubicBezTo>
                  <a:pt x="1265147" y="754926"/>
                  <a:pt x="1057635" y="521461"/>
                  <a:pt x="801655" y="521461"/>
                </a:cubicBezTo>
                <a:cubicBezTo>
                  <a:pt x="609671" y="521461"/>
                  <a:pt x="444949" y="652785"/>
                  <a:pt x="374587" y="839945"/>
                </a:cubicBezTo>
                <a:lnTo>
                  <a:pt x="362576" y="883477"/>
                </a:lnTo>
                <a:lnTo>
                  <a:pt x="0" y="520901"/>
                </a:lnTo>
                <a:lnTo>
                  <a:pt x="32986" y="459814"/>
                </a:lnTo>
                <a:cubicBezTo>
                  <a:pt x="199571" y="182395"/>
                  <a:pt x="481681" y="0"/>
                  <a:pt x="801656" y="0"/>
                </a:cubicBezTo>
                <a:cubicBezTo>
                  <a:pt x="1025638" y="0"/>
                  <a:pt x="1231066" y="89374"/>
                  <a:pt x="1391304" y="23815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22B5D87-7689-4E7F-B03A-7F803B5DF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872920" y="5836283"/>
            <a:ext cx="107098" cy="466589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innerShdw blurRad="63500" dist="2540000">
              <a:schemeClr val="accent1">
                <a:lumMod val="40000"/>
                <a:lumOff val="6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4" name="Объект 2">
            <a:extLst>
              <a:ext uri="{FF2B5EF4-FFF2-40B4-BE49-F238E27FC236}">
                <a16:creationId xmlns:a16="http://schemas.microsoft.com/office/drawing/2014/main" id="{49411A4A-BCF0-6A2A-EA2C-80E9A110A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835772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029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D9738-55FF-ED64-7297-CF25DDDA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ru-RU" sz="3000">
                <a:ea typeface="+mj-lt"/>
                <a:cs typeface="+mj-lt"/>
              </a:rPr>
              <a:t>    Задачи личностно – ориентированного профессионального воспитания:</a:t>
            </a:r>
            <a:endParaRPr lang="ru-RU" sz="3000"/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Объект 2">
            <a:extLst>
              <a:ext uri="{FF2B5EF4-FFF2-40B4-BE49-F238E27FC236}">
                <a16:creationId xmlns:a16="http://schemas.microsoft.com/office/drawing/2014/main" id="{E03B01C6-8C52-FC9C-B33C-1DFF17250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615226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049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58ACD-73A4-1008-D209-369A68A5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>
                <a:ea typeface="+mj-lt"/>
                <a:cs typeface="+mj-lt"/>
              </a:rPr>
              <a:t>Основные принципы воспитания:</a:t>
            </a:r>
            <a:endParaRPr lang="ru-RU"/>
          </a:p>
        </p:txBody>
      </p:sp>
      <p:sp>
        <p:nvSpPr>
          <p:cNvPr id="51" name="Объект 2">
            <a:extLst>
              <a:ext uri="{FF2B5EF4-FFF2-40B4-BE49-F238E27FC236}">
                <a16:creationId xmlns:a16="http://schemas.microsoft.com/office/drawing/2014/main" id="{030F69D7-72F5-57D3-EFBC-2F61D762D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anchor="t">
            <a:normAutofit/>
          </a:bodyPr>
          <a:lstStyle/>
          <a:p>
            <a:r>
              <a:rPr lang="ru-RU" sz="1600">
                <a:ea typeface="+mn-lt"/>
                <a:cs typeface="+mn-lt"/>
              </a:rPr>
              <a:t>1) Признание приоритета личности, её жизненного опыта и самоценности; </a:t>
            </a:r>
            <a:endParaRPr lang="ru-RU" sz="1600">
              <a:ea typeface="Source Sans Pro"/>
            </a:endParaRPr>
          </a:p>
          <a:p>
            <a:r>
              <a:rPr lang="ru-RU" sz="1600">
                <a:ea typeface="+mn-lt"/>
                <a:cs typeface="+mn-lt"/>
              </a:rPr>
              <a:t>2) Гуманизация взаимоотношений всех субъектов профессионально-образовательного процесса; </a:t>
            </a:r>
            <a:endParaRPr lang="ru-RU" sz="1600"/>
          </a:p>
          <a:p>
            <a:r>
              <a:rPr lang="ru-RU" sz="1600">
                <a:ea typeface="+mn-lt"/>
                <a:cs typeface="+mn-lt"/>
              </a:rPr>
              <a:t>3) Принятие личностью ответственности за своё социальное и профессиональное становление.</a:t>
            </a:r>
            <a:endParaRPr lang="ru-RU" sz="1600"/>
          </a:p>
        </p:txBody>
      </p:sp>
      <p:pic>
        <p:nvPicPr>
          <p:cNvPr id="4" name="Рисунок 4" descr="Изображение выглядит как человек, внутренний, группа, дзюдо&#10;&#10;Автоматически созданное описание">
            <a:extLst>
              <a:ext uri="{FF2B5EF4-FFF2-40B4-BE49-F238E27FC236}">
                <a16:creationId xmlns:a16="http://schemas.microsoft.com/office/drawing/2014/main" id="{A1AF6EC8-326C-55DE-DC7E-B9570059B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4" r="1" b="15917"/>
          <a:stretch/>
        </p:blipFill>
        <p:spPr>
          <a:xfrm>
            <a:off x="4550896" y="-3"/>
            <a:ext cx="7641102" cy="3429002"/>
          </a:xfrm>
          <a:custGeom>
            <a:avLst/>
            <a:gdLst/>
            <a:ahLst/>
            <a:cxnLst/>
            <a:rect l="l" t="t" r="r" b="b"/>
            <a:pathLst>
              <a:path w="7641102" h="3429002">
                <a:moveTo>
                  <a:pt x="0" y="0"/>
                </a:moveTo>
                <a:lnTo>
                  <a:pt x="7641102" y="0"/>
                </a:lnTo>
                <a:lnTo>
                  <a:pt x="7641102" y="3429002"/>
                </a:lnTo>
                <a:lnTo>
                  <a:pt x="0" y="3429002"/>
                </a:lnTo>
                <a:close/>
              </a:path>
            </a:pathLst>
          </a:custGeom>
        </p:spPr>
      </p:pic>
      <p:pic>
        <p:nvPicPr>
          <p:cNvPr id="5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7F42AEE-E034-FF0B-B9DD-1C2E95C98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9" r="1" b="30579"/>
          <a:stretch/>
        </p:blipFill>
        <p:spPr>
          <a:xfrm>
            <a:off x="4550902" y="3428999"/>
            <a:ext cx="7641101" cy="3429002"/>
          </a:xfrm>
          <a:custGeom>
            <a:avLst/>
            <a:gdLst/>
            <a:ahLst/>
            <a:cxnLst/>
            <a:rect l="l" t="t" r="r" b="b"/>
            <a:pathLst>
              <a:path w="7641101" h="3429001">
                <a:moveTo>
                  <a:pt x="0" y="0"/>
                </a:moveTo>
                <a:lnTo>
                  <a:pt x="7641101" y="0"/>
                </a:lnTo>
                <a:lnTo>
                  <a:pt x="7641101" y="3429001"/>
                </a:lnTo>
                <a:lnTo>
                  <a:pt x="0" y="3429001"/>
                </a:lnTo>
                <a:close/>
              </a:path>
            </a:pathLst>
          </a:cu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53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4EE6-DA05-20C3-B7E0-5BC4C395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683" y="612688"/>
            <a:ext cx="8281987" cy="133305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300">
                <a:ea typeface="+mj-lt"/>
                <a:cs typeface="+mj-lt"/>
              </a:rPr>
              <a:t>Концепция профессионального воспитания студентов.</a:t>
            </a:r>
            <a:br>
              <a:rPr lang="ru-RU" sz="2300">
                <a:ea typeface="+mj-lt"/>
                <a:cs typeface="+mj-lt"/>
              </a:rPr>
            </a:br>
            <a:r>
              <a:rPr lang="ru-RU" sz="2300">
                <a:ea typeface="+mj-lt"/>
                <a:cs typeface="+mj-lt"/>
              </a:rPr>
              <a:t>Теоретическими основами концепции профессионального воспитания студентов, являются следующие закономерные процессы:</a:t>
            </a:r>
            <a:endParaRPr lang="ru-RU" sz="23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04E6BD3-B518-46A4-9CC0-30D095552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9157" y="158455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1FBE92-3FC2-48E4-874B-A5273A042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0526" y="2488515"/>
            <a:ext cx="1262947" cy="1335600"/>
            <a:chOff x="2678417" y="2427951"/>
            <a:chExt cx="1262947" cy="1335600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F7C333A-2381-4657-ACDA-47654B21F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A5CCC1-7BBD-4F00-82CF-C7683D9FF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0DAEA90-11E9-4069-BC2C-6F65C6C1C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 flipV="1">
            <a:off x="8600937" y="4090109"/>
            <a:ext cx="3682485" cy="1853969"/>
          </a:xfrm>
          <a:custGeom>
            <a:avLst/>
            <a:gdLst>
              <a:gd name="connsiteX0" fmla="*/ 3682485 w 3682485"/>
              <a:gd name="connsiteY0" fmla="*/ 1853969 h 1853969"/>
              <a:gd name="connsiteX1" fmla="*/ 2755500 w 3682485"/>
              <a:gd name="connsiteY1" fmla="*/ 1853969 h 1853969"/>
              <a:gd name="connsiteX2" fmla="*/ 1828517 w 3682485"/>
              <a:gd name="connsiteY2" fmla="*/ 926985 h 1853969"/>
              <a:gd name="connsiteX3" fmla="*/ 901534 w 3682485"/>
              <a:gd name="connsiteY3" fmla="*/ 1853969 h 1853969"/>
              <a:gd name="connsiteX4" fmla="*/ 293606 w 3682485"/>
              <a:gd name="connsiteY4" fmla="*/ 1853969 h 1853969"/>
              <a:gd name="connsiteX5" fmla="*/ 0 w 3682485"/>
              <a:gd name="connsiteY5" fmla="*/ 1560363 h 1853969"/>
              <a:gd name="connsiteX6" fmla="*/ 12215 w 3682485"/>
              <a:gd name="connsiteY6" fmla="*/ 1480329 h 1853969"/>
              <a:gd name="connsiteX7" fmla="*/ 1828517 w 3682485"/>
              <a:gd name="connsiteY7" fmla="*/ 0 h 1853969"/>
              <a:gd name="connsiteX8" fmla="*/ 3682485 w 3682485"/>
              <a:gd name="connsiteY8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2485" h="1853969">
                <a:moveTo>
                  <a:pt x="3682485" y="1853969"/>
                </a:moveTo>
                <a:lnTo>
                  <a:pt x="2755500" y="1853969"/>
                </a:lnTo>
                <a:cubicBezTo>
                  <a:pt x="2755500" y="1342010"/>
                  <a:pt x="2340476" y="926985"/>
                  <a:pt x="1828517" y="926985"/>
                </a:cubicBezTo>
                <a:cubicBezTo>
                  <a:pt x="1316558" y="926985"/>
                  <a:pt x="901534" y="1342010"/>
                  <a:pt x="901534" y="1853969"/>
                </a:cubicBezTo>
                <a:lnTo>
                  <a:pt x="293606" y="1853969"/>
                </a:lnTo>
                <a:lnTo>
                  <a:pt x="0" y="1560363"/>
                </a:lnTo>
                <a:lnTo>
                  <a:pt x="12215" y="1480329"/>
                </a:lnTo>
                <a:cubicBezTo>
                  <a:pt x="185091" y="635508"/>
                  <a:pt x="932589" y="0"/>
                  <a:pt x="1828517" y="0"/>
                </a:cubicBezTo>
                <a:cubicBezTo>
                  <a:pt x="2852434" y="0"/>
                  <a:pt x="3682485" y="830051"/>
                  <a:pt x="368248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508000" dist="101600" dir="96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0E8189B-747E-48AE-99A9-1BEE68012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 flipV="1">
            <a:off x="8711129" y="3843994"/>
            <a:ext cx="3644147" cy="2149759"/>
          </a:xfrm>
          <a:custGeom>
            <a:avLst/>
            <a:gdLst>
              <a:gd name="connsiteX0" fmla="*/ 3644147 w 3644147"/>
              <a:gd name="connsiteY0" fmla="*/ 2149759 h 2149759"/>
              <a:gd name="connsiteX1" fmla="*/ 2717163 w 3644147"/>
              <a:gd name="connsiteY1" fmla="*/ 2149759 h 2149759"/>
              <a:gd name="connsiteX2" fmla="*/ 1790179 w 3644147"/>
              <a:gd name="connsiteY2" fmla="*/ 1074881 h 2149759"/>
              <a:gd name="connsiteX3" fmla="*/ 863196 w 3644147"/>
              <a:gd name="connsiteY3" fmla="*/ 2149759 h 2149759"/>
              <a:gd name="connsiteX4" fmla="*/ 551057 w 3644147"/>
              <a:gd name="connsiteY4" fmla="*/ 2149759 h 2149759"/>
              <a:gd name="connsiteX5" fmla="*/ 0 w 3644147"/>
              <a:gd name="connsiteY5" fmla="*/ 1598702 h 2149759"/>
              <a:gd name="connsiteX6" fmla="*/ 19562 w 3644147"/>
              <a:gd name="connsiteY6" fmla="*/ 1510486 h 2149759"/>
              <a:gd name="connsiteX7" fmla="*/ 1790179 w 3644147"/>
              <a:gd name="connsiteY7" fmla="*/ 0 h 2149759"/>
              <a:gd name="connsiteX8" fmla="*/ 3644147 w 3644147"/>
              <a:gd name="connsiteY8" fmla="*/ 2149759 h 214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4147" h="2149759">
                <a:moveTo>
                  <a:pt x="3644147" y="2149759"/>
                </a:moveTo>
                <a:lnTo>
                  <a:pt x="2717163" y="2149759"/>
                </a:lnTo>
                <a:cubicBezTo>
                  <a:pt x="2717162" y="1556120"/>
                  <a:pt x="2302138" y="1074880"/>
                  <a:pt x="1790179" y="1074881"/>
                </a:cubicBezTo>
                <a:cubicBezTo>
                  <a:pt x="1278220" y="1074880"/>
                  <a:pt x="863196" y="1556119"/>
                  <a:pt x="863196" y="2149759"/>
                </a:cubicBezTo>
                <a:lnTo>
                  <a:pt x="551057" y="2149759"/>
                </a:lnTo>
                <a:lnTo>
                  <a:pt x="0" y="1598702"/>
                </a:lnTo>
                <a:lnTo>
                  <a:pt x="19562" y="1510486"/>
                </a:lnTo>
                <a:cubicBezTo>
                  <a:pt x="254295" y="635388"/>
                  <a:pt x="958246" y="0"/>
                  <a:pt x="1790179" y="0"/>
                </a:cubicBezTo>
                <a:cubicBezTo>
                  <a:pt x="2814097" y="0"/>
                  <a:pt x="3644147" y="962481"/>
                  <a:pt x="3644147" y="2149759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6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9720DA-C99B-6E32-3DA2-4AA85D25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060" y="2060724"/>
            <a:ext cx="9270524" cy="4460073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ru-RU" sz="1800" dirty="0">
                <a:ea typeface="+mn-lt"/>
                <a:cs typeface="+mn-lt"/>
              </a:rPr>
              <a:t> Главным методологическим основанием для организации и развития профессионального воспитания служат тенденции гуманизации, интеграции, дифференциации и экологичности социальных процессов, </a:t>
            </a:r>
            <a:r>
              <a:rPr lang="ru-RU" sz="1800" dirty="0" err="1">
                <a:ea typeface="+mn-lt"/>
                <a:cs typeface="+mn-lt"/>
              </a:rPr>
              <a:t>взаимообогащающие</a:t>
            </a:r>
            <a:r>
              <a:rPr lang="ru-RU" sz="1800" dirty="0">
                <a:ea typeface="+mn-lt"/>
                <a:cs typeface="+mn-lt"/>
              </a:rPr>
              <a:t> основные сферы жизнедеятельности личности и требующие структурных, качественных преобразований в педагогическом процессе подготовки квалифицированного специалиста-профессионала.</a:t>
            </a:r>
            <a:endParaRPr lang="ru-RU" sz="1800" dirty="0">
              <a:solidFill>
                <a:srgbClr val="FFFFFF">
                  <a:alpha val="60000"/>
                </a:srgbClr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ru-RU" sz="1800" dirty="0">
              <a:solidFill>
                <a:srgbClr val="FFFFFF">
                  <a:alpha val="60000"/>
                </a:srgbClr>
              </a:solidFill>
              <a:ea typeface="Source Sans Pro"/>
            </a:endParaRPr>
          </a:p>
          <a:p>
            <a:pPr>
              <a:lnSpc>
                <a:spcPct val="100000"/>
              </a:lnSpc>
            </a:pPr>
            <a:r>
              <a:rPr lang="ru-RU" sz="1800" dirty="0">
                <a:ea typeface="+mn-lt"/>
                <a:cs typeface="+mn-lt"/>
              </a:rPr>
              <a:t>. Основными идеями профессионального воспитания как педагогического процесса являются: его соответствие внутренним (психологическим) закономерностям социально-профессионального становления студентов; педагогическая технологичность инновационных систем воспитания и обучения в новых социально-экономических условиях; субъект-субъектные отношения в процессе воспитания, детерминированные представлениями о целостной ситуации развития студента на разных этапах его вхождения в профессию; возрастающая значимость способностей в самооценке субъекта профессионального труда и профессиональной карьеры; стимулирование мотивов и разнообразных способов самовыражения и самоутверждения в социуме через развитие индивидуальности; приобщение к профессиональному мастерству как социокультурное развитие молодого человека.</a:t>
            </a:r>
            <a:endParaRPr lang="ru-RU" sz="1800" dirty="0">
              <a:solidFill>
                <a:srgbClr val="FFFFFF">
                  <a:alpha val="60000"/>
                </a:srgbClr>
              </a:solidFill>
              <a:ea typeface="Source Sans Pro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9DE43D0-73AC-46B4-A39F-E66967A1F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 flipH="1" flipV="1">
            <a:off x="10021470" y="292006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03C343E-7EAC-4512-955A-33B1833F2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 flipH="1" flipV="1">
            <a:off x="11901768" y="4915975"/>
            <a:ext cx="214196" cy="701949"/>
          </a:xfrm>
          <a:custGeom>
            <a:avLst/>
            <a:gdLst>
              <a:gd name="connsiteX0" fmla="*/ 128682 w 214196"/>
              <a:gd name="connsiteY0" fmla="*/ 9479 h 701949"/>
              <a:gd name="connsiteX1" fmla="*/ 214196 w 214196"/>
              <a:gd name="connsiteY1" fmla="*/ 466589 h 701949"/>
              <a:gd name="connsiteX2" fmla="*/ 213337 w 214196"/>
              <a:gd name="connsiteY2" fmla="*/ 503724 h 701949"/>
              <a:gd name="connsiteX3" fmla="*/ 15112 w 214196"/>
              <a:gd name="connsiteY3" fmla="*/ 701949 h 701949"/>
              <a:gd name="connsiteX4" fmla="*/ 8417 w 214196"/>
              <a:gd name="connsiteY4" fmla="*/ 648207 h 701949"/>
              <a:gd name="connsiteX5" fmla="*/ 0 w 214196"/>
              <a:gd name="connsiteY5" fmla="*/ 466589 h 701949"/>
              <a:gd name="connsiteX6" fmla="*/ 107098 w 214196"/>
              <a:gd name="connsiteY6" fmla="*/ 0 h 701949"/>
              <a:gd name="connsiteX7" fmla="*/ 128682 w 214196"/>
              <a:gd name="connsiteY7" fmla="*/ 9479 h 70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196" h="701949">
                <a:moveTo>
                  <a:pt x="128682" y="9479"/>
                </a:moveTo>
                <a:cubicBezTo>
                  <a:pt x="177485" y="52987"/>
                  <a:pt x="214196" y="241110"/>
                  <a:pt x="214196" y="466589"/>
                </a:cubicBezTo>
                <a:lnTo>
                  <a:pt x="213337" y="503724"/>
                </a:lnTo>
                <a:lnTo>
                  <a:pt x="15112" y="701949"/>
                </a:lnTo>
                <a:lnTo>
                  <a:pt x="8417" y="648207"/>
                </a:lnTo>
                <a:cubicBezTo>
                  <a:pt x="2997" y="592384"/>
                  <a:pt x="0" y="531011"/>
                  <a:pt x="0" y="466589"/>
                </a:cubicBezTo>
                <a:cubicBezTo>
                  <a:pt x="0" y="208899"/>
                  <a:pt x="47949" y="0"/>
                  <a:pt x="107098" y="0"/>
                </a:cubicBezTo>
                <a:cubicBezTo>
                  <a:pt x="114492" y="0"/>
                  <a:pt x="121710" y="3264"/>
                  <a:pt x="128682" y="9479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0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39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9976C-BD2E-D4DF-349C-83008A3A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>
                <a:ea typeface="+mj-lt"/>
                <a:cs typeface="+mj-lt"/>
              </a:rPr>
              <a:t> Основными педагогическими закономерностями, обеспечивающими фундаментальный теоретический базис педагогического процесса профессионального воспитания, являются:</a:t>
            </a:r>
            <a:endParaRPr lang="ru-RU" sz="3000"/>
          </a:p>
        </p:txBody>
      </p:sp>
      <p:sp>
        <p:nvSpPr>
          <p:cNvPr id="74" name="Rectangle 41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5" name="Объект 2">
            <a:extLst>
              <a:ext uri="{FF2B5EF4-FFF2-40B4-BE49-F238E27FC236}">
                <a16:creationId xmlns:a16="http://schemas.microsoft.com/office/drawing/2014/main" id="{57C4A5A0-90AD-35BE-AE0C-B717AB2BC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977931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0661479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1123</Words>
  <Application>Microsoft Office PowerPoint</Application>
  <PresentationFormat>Широкоэкранный</PresentationFormat>
  <Paragraphs>80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Sitka Heading</vt:lpstr>
      <vt:lpstr>Source Sans Pro</vt:lpstr>
      <vt:lpstr>3DFloatVTI</vt:lpstr>
      <vt:lpstr>Министерство здравоохранения РСО – Алания Государственное бюджетное профессиональное образовательное учреждение «Северо-Осетинский медицинский колледж» </vt:lpstr>
      <vt:lpstr>Технология управления процессом социально-профессионального становления студентов колледжа</vt:lpstr>
      <vt:lpstr>  Цель данной работы – исследование содержания профессионального воспитания студентов медицинского колледжа. В связи с указанной целью поставлено решение следующих задач:</vt:lpstr>
      <vt:lpstr> Возможно сложность в определении сути и содержания термина «профессиональное воспитание» связана с современным переосмыслением традиционной педагогической категории «воспитание», под которым понимается:</vt:lpstr>
      <vt:lpstr>Важными задачами социально- профессионального становления являются:</vt:lpstr>
      <vt:lpstr>    Задачи личностно – ориентированного профессионального воспитания:</vt:lpstr>
      <vt:lpstr>Основные принципы воспитания:</vt:lpstr>
      <vt:lpstr>Концепция профессионального воспитания студентов. Теоретическими основами концепции профессионального воспитания студентов, являются следующие закономерные процессы:</vt:lpstr>
      <vt:lpstr> Основными педагогическими закономерностями, обеспечивающими фундаментальный теоретический базис педагогического процесса профессионального воспитания, являются:</vt:lpstr>
      <vt:lpstr> Каким образом можно реализовать это концептуальное положение?</vt:lpstr>
      <vt:lpstr>   Структура программы:</vt:lpstr>
      <vt:lpstr>Организация воспитательной работы в медицинском колледже</vt:lpstr>
      <vt:lpstr>Палитра воспитательных мероприятий, направленных на формирование профессиональной ориентации студентов, развитие и укрепление интереса к выбранной профессии, воспитание профессионально значимых, социальных и личностных  качеств огромна:</vt:lpstr>
      <vt:lpstr>  Необходимое условие совершенствования воспитания – интеграция воспитательной и научной работы. В осмыслении и решении воспитательных задач научные подразделения, кафедры колледжа могут играть определяющую роль. В их арсенале должны быть: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296</cp:revision>
  <dcterms:created xsi:type="dcterms:W3CDTF">2022-03-28T09:10:52Z</dcterms:created>
  <dcterms:modified xsi:type="dcterms:W3CDTF">2022-03-30T09:25:38Z</dcterms:modified>
</cp:coreProperties>
</file>