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2"/>
  </p:notesMasterIdLst>
  <p:sldIdLst>
    <p:sldId id="258" r:id="rId2"/>
    <p:sldId id="259" r:id="rId3"/>
    <p:sldId id="282" r:id="rId4"/>
    <p:sldId id="288" r:id="rId5"/>
    <p:sldId id="292" r:id="rId6"/>
    <p:sldId id="289" r:id="rId7"/>
    <p:sldId id="290" r:id="rId8"/>
    <p:sldId id="309" r:id="rId9"/>
    <p:sldId id="280" r:id="rId10"/>
    <p:sldId id="310" r:id="rId11"/>
    <p:sldId id="325" r:id="rId12"/>
    <p:sldId id="322" r:id="rId13"/>
    <p:sldId id="323" r:id="rId14"/>
    <p:sldId id="324" r:id="rId15"/>
    <p:sldId id="293" r:id="rId16"/>
    <p:sldId id="311" r:id="rId17"/>
    <p:sldId id="312" r:id="rId18"/>
    <p:sldId id="315" r:id="rId19"/>
    <p:sldId id="313" r:id="rId20"/>
    <p:sldId id="314" r:id="rId21"/>
    <p:sldId id="316" r:id="rId22"/>
    <p:sldId id="291" r:id="rId23"/>
    <p:sldId id="306" r:id="rId24"/>
    <p:sldId id="307" r:id="rId25"/>
    <p:sldId id="304" r:id="rId26"/>
    <p:sldId id="320" r:id="rId27"/>
    <p:sldId id="303" r:id="rId28"/>
    <p:sldId id="321" r:id="rId29"/>
    <p:sldId id="276" r:id="rId30"/>
    <p:sldId id="277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DAFFD"/>
    <a:srgbClr val="333333"/>
    <a:srgbClr val="0099FF"/>
    <a:srgbClr val="FFFF99"/>
    <a:srgbClr val="8084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46C24-0EBD-448F-87A7-4305C8422B2D}" type="doc">
      <dgm:prSet loTypeId="urn:microsoft.com/office/officeart/2005/8/layout/radial1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377B99B-C1A0-4CE2-9287-E8F920C7DFDD}">
      <dgm:prSet phldrT="[Текст]"/>
      <dgm:spPr/>
      <dgm:t>
        <a:bodyPr/>
        <a:lstStyle/>
        <a:p>
          <a:r>
            <a:rPr lang="ru-RU" dirty="0"/>
            <a:t>Северо –Осетинский медицинский колледж</a:t>
          </a:r>
        </a:p>
      </dgm:t>
    </dgm:pt>
    <dgm:pt modelId="{AE9D26B5-EC32-41A2-9C20-D34C9C291C77}" type="parTrans" cxnId="{F590BAE4-CE17-4A76-ABA8-CE9FEE4EB3FF}">
      <dgm:prSet/>
      <dgm:spPr/>
      <dgm:t>
        <a:bodyPr/>
        <a:lstStyle/>
        <a:p>
          <a:endParaRPr lang="ru-RU"/>
        </a:p>
      </dgm:t>
    </dgm:pt>
    <dgm:pt modelId="{F8D0850A-5968-4B72-8CAE-0ECBB706F439}" type="sibTrans" cxnId="{F590BAE4-CE17-4A76-ABA8-CE9FEE4EB3FF}">
      <dgm:prSet/>
      <dgm:spPr/>
      <dgm:t>
        <a:bodyPr/>
        <a:lstStyle/>
        <a:p>
          <a:endParaRPr lang="ru-RU"/>
        </a:p>
      </dgm:t>
    </dgm:pt>
    <dgm:pt modelId="{E680F182-120A-48CB-9914-45E6554CFA3F}">
      <dgm:prSet phldrT="[Текст]" custT="1"/>
      <dgm:spPr/>
      <dgm:t>
        <a:bodyPr/>
        <a:lstStyle/>
        <a:p>
          <a:r>
            <a:rPr lang="ru-RU" sz="1400" dirty="0"/>
            <a:t>ССМП</a:t>
          </a:r>
        </a:p>
      </dgm:t>
    </dgm:pt>
    <dgm:pt modelId="{8791BEA7-057C-438C-A6C6-D66DC7322FAC}" type="parTrans" cxnId="{70ED3C99-7392-48E9-914F-7DB622EB1C76}">
      <dgm:prSet/>
      <dgm:spPr/>
      <dgm:t>
        <a:bodyPr/>
        <a:lstStyle/>
        <a:p>
          <a:endParaRPr lang="ru-RU"/>
        </a:p>
      </dgm:t>
    </dgm:pt>
    <dgm:pt modelId="{62431B33-9BE4-4944-A2F5-853CB0986AE0}" type="sibTrans" cxnId="{70ED3C99-7392-48E9-914F-7DB622EB1C76}">
      <dgm:prSet/>
      <dgm:spPr/>
      <dgm:t>
        <a:bodyPr/>
        <a:lstStyle/>
        <a:p>
          <a:endParaRPr lang="ru-RU"/>
        </a:p>
      </dgm:t>
    </dgm:pt>
    <dgm:pt modelId="{21CDDA93-3B12-4C80-8F84-5DBDA64DFA0B}">
      <dgm:prSet custT="1"/>
      <dgm:spPr/>
      <dgm:t>
        <a:bodyPr/>
        <a:lstStyle/>
        <a:p>
          <a:r>
            <a:rPr lang="ru-RU" sz="1400" dirty="0" smtClean="0"/>
            <a:t>Аптеки АО Фармации</a:t>
          </a:r>
          <a:endParaRPr lang="ru-RU" sz="1400" dirty="0"/>
        </a:p>
      </dgm:t>
    </dgm:pt>
    <dgm:pt modelId="{B10A5AF8-D90A-49F0-8E37-A4DA1DBD9645}" type="parTrans" cxnId="{F0F51670-7AF8-45DA-AF07-8ADA43876884}">
      <dgm:prSet/>
      <dgm:spPr/>
      <dgm:t>
        <a:bodyPr/>
        <a:lstStyle/>
        <a:p>
          <a:endParaRPr lang="ru-RU"/>
        </a:p>
      </dgm:t>
    </dgm:pt>
    <dgm:pt modelId="{F3F0A497-1851-4D67-905A-8AA8A0D34592}" type="sibTrans" cxnId="{F0F51670-7AF8-45DA-AF07-8ADA43876884}">
      <dgm:prSet/>
      <dgm:spPr/>
      <dgm:t>
        <a:bodyPr/>
        <a:lstStyle/>
        <a:p>
          <a:endParaRPr lang="ru-RU"/>
        </a:p>
      </dgm:t>
    </dgm:pt>
    <dgm:pt modelId="{0236BCB3-2FCA-4F1E-8CF8-51EEA56435A3}">
      <dgm:prSet custT="1"/>
      <dgm:spPr/>
      <dgm:t>
        <a:bodyPr/>
        <a:lstStyle/>
        <a:p>
          <a:r>
            <a:rPr lang="ru-RU" sz="1400" dirty="0"/>
            <a:t>ГБУЗ РКБ</a:t>
          </a:r>
        </a:p>
      </dgm:t>
    </dgm:pt>
    <dgm:pt modelId="{E5D69AEF-7D81-4B96-8229-BC9C1D218C19}" type="parTrans" cxnId="{D67B47BD-15AE-4D47-BF68-175673751BE7}">
      <dgm:prSet/>
      <dgm:spPr/>
      <dgm:t>
        <a:bodyPr/>
        <a:lstStyle/>
        <a:p>
          <a:endParaRPr lang="ru-RU"/>
        </a:p>
      </dgm:t>
    </dgm:pt>
    <dgm:pt modelId="{4B907388-0C69-45FC-A288-CDC17E97CC39}" type="sibTrans" cxnId="{D67B47BD-15AE-4D47-BF68-175673751BE7}">
      <dgm:prSet/>
      <dgm:spPr/>
      <dgm:t>
        <a:bodyPr/>
        <a:lstStyle/>
        <a:p>
          <a:endParaRPr lang="ru-RU"/>
        </a:p>
      </dgm:t>
    </dgm:pt>
    <dgm:pt modelId="{93BE238D-2133-4A0D-9ED9-359E8A4278BA}">
      <dgm:prSet custT="1"/>
      <dgm:spPr/>
      <dgm:t>
        <a:bodyPr/>
        <a:lstStyle/>
        <a:p>
          <a:r>
            <a:rPr lang="ru-RU" sz="1400" dirty="0"/>
            <a:t>ГБУЗ Пол-ка №1</a:t>
          </a:r>
        </a:p>
      </dgm:t>
    </dgm:pt>
    <dgm:pt modelId="{2B3D5A81-C665-459D-8872-377EEE13B35D}" type="parTrans" cxnId="{5CF35BD8-A7C1-4C55-A1C0-FCBBC61F1374}">
      <dgm:prSet/>
      <dgm:spPr/>
      <dgm:t>
        <a:bodyPr/>
        <a:lstStyle/>
        <a:p>
          <a:endParaRPr lang="ru-RU"/>
        </a:p>
      </dgm:t>
    </dgm:pt>
    <dgm:pt modelId="{0669D120-9DA8-4553-A0BE-4978DE2AFE29}" type="sibTrans" cxnId="{5CF35BD8-A7C1-4C55-A1C0-FCBBC61F1374}">
      <dgm:prSet/>
      <dgm:spPr/>
      <dgm:t>
        <a:bodyPr/>
        <a:lstStyle/>
        <a:p>
          <a:endParaRPr lang="ru-RU"/>
        </a:p>
      </dgm:t>
    </dgm:pt>
    <dgm:pt modelId="{10E706C7-BCFE-41E5-96CA-8212AE1E2B58}">
      <dgm:prSet custT="1"/>
      <dgm:spPr/>
      <dgm:t>
        <a:bodyPr/>
        <a:lstStyle/>
        <a:p>
          <a:r>
            <a:rPr lang="ru-RU" sz="1400" dirty="0"/>
            <a:t>ГБУЗ </a:t>
          </a:r>
          <a:r>
            <a:rPr lang="ru-RU" sz="1400" dirty="0" err="1"/>
            <a:t>Пол-ка</a:t>
          </a:r>
          <a:r>
            <a:rPr lang="ru-RU" sz="1400" dirty="0"/>
            <a:t> №4</a:t>
          </a:r>
        </a:p>
      </dgm:t>
    </dgm:pt>
    <dgm:pt modelId="{BEB807BF-4C59-4DAF-B44B-A0ED54115832}" type="parTrans" cxnId="{AB8E6220-079E-4CBD-90B7-134E45EE685C}">
      <dgm:prSet/>
      <dgm:spPr/>
      <dgm:t>
        <a:bodyPr/>
        <a:lstStyle/>
        <a:p>
          <a:endParaRPr lang="ru-RU"/>
        </a:p>
      </dgm:t>
    </dgm:pt>
    <dgm:pt modelId="{086F6B4E-21AA-48E1-A906-09D9648B069B}" type="sibTrans" cxnId="{AB8E6220-079E-4CBD-90B7-134E45EE685C}">
      <dgm:prSet/>
      <dgm:spPr/>
      <dgm:t>
        <a:bodyPr/>
        <a:lstStyle/>
        <a:p>
          <a:endParaRPr lang="ru-RU"/>
        </a:p>
      </dgm:t>
    </dgm:pt>
    <dgm:pt modelId="{23FDA2F8-1DDC-4498-A486-D6FF997258E1}">
      <dgm:prSet custT="1"/>
      <dgm:spPr/>
      <dgm:t>
        <a:bodyPr/>
        <a:lstStyle/>
        <a:p>
          <a:r>
            <a:rPr lang="ru-RU" sz="1400" dirty="0"/>
            <a:t>ГБУЗ </a:t>
          </a:r>
          <a:r>
            <a:rPr lang="ru-RU" sz="1400" dirty="0" err="1"/>
            <a:t>Пол-ка</a:t>
          </a:r>
          <a:r>
            <a:rPr lang="ru-RU" sz="1400" dirty="0"/>
            <a:t> №7</a:t>
          </a:r>
        </a:p>
      </dgm:t>
    </dgm:pt>
    <dgm:pt modelId="{61473C10-166C-408A-B038-7AC593E6041C}" type="parTrans" cxnId="{EFE2E812-1CF8-469A-BCC7-C25F23852D21}">
      <dgm:prSet/>
      <dgm:spPr/>
      <dgm:t>
        <a:bodyPr/>
        <a:lstStyle/>
        <a:p>
          <a:endParaRPr lang="ru-RU"/>
        </a:p>
      </dgm:t>
    </dgm:pt>
    <dgm:pt modelId="{820190B4-7F97-4272-AEF3-F8164B6BC8DA}" type="sibTrans" cxnId="{EFE2E812-1CF8-469A-BCC7-C25F23852D21}">
      <dgm:prSet/>
      <dgm:spPr/>
      <dgm:t>
        <a:bodyPr/>
        <a:lstStyle/>
        <a:p>
          <a:endParaRPr lang="ru-RU"/>
        </a:p>
      </dgm:t>
    </dgm:pt>
    <dgm:pt modelId="{7923611D-468C-491A-A8F8-25C2CCBBB0B4}">
      <dgm:prSet custT="1"/>
      <dgm:spPr/>
      <dgm:t>
        <a:bodyPr/>
        <a:lstStyle/>
        <a:p>
          <a:r>
            <a:rPr lang="ru-RU" sz="1400" dirty="0"/>
            <a:t>ГБУЗ Дет. </a:t>
          </a:r>
          <a:r>
            <a:rPr lang="ru-RU" sz="1400" dirty="0" err="1"/>
            <a:t>пол-ка</a:t>
          </a:r>
          <a:r>
            <a:rPr lang="ru-RU" sz="1400" dirty="0"/>
            <a:t> №2</a:t>
          </a:r>
        </a:p>
      </dgm:t>
    </dgm:pt>
    <dgm:pt modelId="{D3A34F7A-394F-49D0-8870-D050948BF37C}" type="parTrans" cxnId="{1843B19B-00E2-4005-86E5-8D8204B43DB6}">
      <dgm:prSet/>
      <dgm:spPr/>
      <dgm:t>
        <a:bodyPr/>
        <a:lstStyle/>
        <a:p>
          <a:endParaRPr lang="ru-RU"/>
        </a:p>
      </dgm:t>
    </dgm:pt>
    <dgm:pt modelId="{B69F9DC8-3342-4007-9376-EFDD15B01F8F}" type="sibTrans" cxnId="{1843B19B-00E2-4005-86E5-8D8204B43DB6}">
      <dgm:prSet/>
      <dgm:spPr/>
      <dgm:t>
        <a:bodyPr/>
        <a:lstStyle/>
        <a:p>
          <a:endParaRPr lang="ru-RU"/>
        </a:p>
      </dgm:t>
    </dgm:pt>
    <dgm:pt modelId="{8F41A4AD-40FB-427E-ABDE-8F212B06F71F}">
      <dgm:prSet custT="1"/>
      <dgm:spPr/>
      <dgm:t>
        <a:bodyPr/>
        <a:lstStyle/>
        <a:p>
          <a:r>
            <a:rPr lang="ru-RU" sz="1400" dirty="0"/>
            <a:t>ГБУЗ Дет. </a:t>
          </a:r>
          <a:r>
            <a:rPr lang="ru-RU" sz="1400" dirty="0" err="1"/>
            <a:t>пол-ка</a:t>
          </a:r>
          <a:r>
            <a:rPr lang="ru-RU" sz="1400" dirty="0"/>
            <a:t> №3</a:t>
          </a:r>
        </a:p>
      </dgm:t>
    </dgm:pt>
    <dgm:pt modelId="{B49B6CDF-6598-4EC1-A862-E5482D1C0907}" type="parTrans" cxnId="{25E9A10A-8A46-40B1-BFAD-2306CF9CA529}">
      <dgm:prSet/>
      <dgm:spPr/>
      <dgm:t>
        <a:bodyPr/>
        <a:lstStyle/>
        <a:p>
          <a:endParaRPr lang="ru-RU"/>
        </a:p>
      </dgm:t>
    </dgm:pt>
    <dgm:pt modelId="{3C0A5D6E-7144-4398-988F-03B1257D6769}" type="sibTrans" cxnId="{25E9A10A-8A46-40B1-BFAD-2306CF9CA529}">
      <dgm:prSet/>
      <dgm:spPr/>
      <dgm:t>
        <a:bodyPr/>
        <a:lstStyle/>
        <a:p>
          <a:endParaRPr lang="ru-RU"/>
        </a:p>
      </dgm:t>
    </dgm:pt>
    <dgm:pt modelId="{2E911121-BD41-4804-9890-A3FAC3ED0094}">
      <dgm:prSet custT="1"/>
      <dgm:spPr/>
      <dgm:t>
        <a:bodyPr/>
        <a:lstStyle/>
        <a:p>
          <a:r>
            <a:rPr lang="ru-RU" sz="1400" dirty="0"/>
            <a:t>ГБУЗ Дет. </a:t>
          </a:r>
          <a:r>
            <a:rPr lang="ru-RU" sz="1400" dirty="0" err="1"/>
            <a:t>пол-ка</a:t>
          </a:r>
          <a:r>
            <a:rPr lang="ru-RU" sz="1400" dirty="0"/>
            <a:t> №1</a:t>
          </a:r>
        </a:p>
      </dgm:t>
    </dgm:pt>
    <dgm:pt modelId="{32E3AE73-0117-47FF-A4BB-72239C3AD5FA}" type="parTrans" cxnId="{A7AB0BA0-E699-4CDB-84A1-BFF15BA249DC}">
      <dgm:prSet/>
      <dgm:spPr/>
      <dgm:t>
        <a:bodyPr/>
        <a:lstStyle/>
        <a:p>
          <a:endParaRPr lang="ru-RU"/>
        </a:p>
      </dgm:t>
    </dgm:pt>
    <dgm:pt modelId="{59BE8B04-86FD-4C85-9E68-9BB36A0C8B6B}" type="sibTrans" cxnId="{A7AB0BA0-E699-4CDB-84A1-BFF15BA249DC}">
      <dgm:prSet/>
      <dgm:spPr/>
      <dgm:t>
        <a:bodyPr/>
        <a:lstStyle/>
        <a:p>
          <a:endParaRPr lang="ru-RU"/>
        </a:p>
      </dgm:t>
    </dgm:pt>
    <dgm:pt modelId="{5016BC71-1FAC-4E18-BBC1-1C25902FBEC0}">
      <dgm:prSet/>
      <dgm:spPr/>
      <dgm:t>
        <a:bodyPr/>
        <a:lstStyle/>
        <a:p>
          <a:r>
            <a:rPr lang="ru-RU"/>
            <a:t>ГБУЗ РКБСМП</a:t>
          </a:r>
        </a:p>
      </dgm:t>
    </dgm:pt>
    <dgm:pt modelId="{91A10CEB-66C3-4AF0-B429-5C6DE47D1D4C}" type="parTrans" cxnId="{8D76C3E5-2E1F-4848-A6CE-A0851868C139}">
      <dgm:prSet/>
      <dgm:spPr/>
      <dgm:t>
        <a:bodyPr/>
        <a:lstStyle/>
        <a:p>
          <a:endParaRPr lang="ru-RU"/>
        </a:p>
      </dgm:t>
    </dgm:pt>
    <dgm:pt modelId="{7075F73F-1005-46BD-99BE-7D20CC1BD1D4}" type="sibTrans" cxnId="{8D76C3E5-2E1F-4848-A6CE-A0851868C139}">
      <dgm:prSet/>
      <dgm:spPr/>
      <dgm:t>
        <a:bodyPr/>
        <a:lstStyle/>
        <a:p>
          <a:endParaRPr lang="ru-RU"/>
        </a:p>
      </dgm:t>
    </dgm:pt>
    <dgm:pt modelId="{3FB2B46B-AD7F-47A3-BC5F-B79B93B73872}">
      <dgm:prSet/>
      <dgm:spPr/>
      <dgm:t>
        <a:bodyPr/>
        <a:lstStyle/>
        <a:p>
          <a:r>
            <a:rPr lang="ru-RU"/>
            <a:t>ГБУЗ РДКБ</a:t>
          </a:r>
        </a:p>
      </dgm:t>
    </dgm:pt>
    <dgm:pt modelId="{A1B89595-0737-4D23-B907-0B4B4A2A92D3}" type="parTrans" cxnId="{F5197430-C0D9-4DFB-A681-2C6EB5394C7D}">
      <dgm:prSet/>
      <dgm:spPr/>
      <dgm:t>
        <a:bodyPr/>
        <a:lstStyle/>
        <a:p>
          <a:endParaRPr lang="ru-RU"/>
        </a:p>
      </dgm:t>
    </dgm:pt>
    <dgm:pt modelId="{5DDDD62B-F8D6-47BB-83CC-6C378F158729}" type="sibTrans" cxnId="{F5197430-C0D9-4DFB-A681-2C6EB5394C7D}">
      <dgm:prSet/>
      <dgm:spPr/>
      <dgm:t>
        <a:bodyPr/>
        <a:lstStyle/>
        <a:p>
          <a:endParaRPr lang="ru-RU"/>
        </a:p>
      </dgm:t>
    </dgm:pt>
    <dgm:pt modelId="{76F75F27-BD90-4739-A95B-AA9B3CC46FDF}">
      <dgm:prSet custT="1"/>
      <dgm:spPr/>
      <dgm:t>
        <a:bodyPr/>
        <a:lstStyle/>
        <a:p>
          <a:r>
            <a:rPr lang="ru-RU" sz="1400" dirty="0"/>
            <a:t>ГБУЗ Род. дом№2</a:t>
          </a:r>
        </a:p>
      </dgm:t>
    </dgm:pt>
    <dgm:pt modelId="{4D79A124-92BE-45F4-85BE-87530CC3C00C}" type="parTrans" cxnId="{121DB166-095F-4450-B01E-2054037C5336}">
      <dgm:prSet/>
      <dgm:spPr/>
      <dgm:t>
        <a:bodyPr/>
        <a:lstStyle/>
        <a:p>
          <a:endParaRPr lang="ru-RU"/>
        </a:p>
      </dgm:t>
    </dgm:pt>
    <dgm:pt modelId="{30927295-0DCB-4C52-A848-C6B661955C34}" type="sibTrans" cxnId="{121DB166-095F-4450-B01E-2054037C5336}">
      <dgm:prSet/>
      <dgm:spPr/>
      <dgm:t>
        <a:bodyPr/>
        <a:lstStyle/>
        <a:p>
          <a:endParaRPr lang="ru-RU"/>
        </a:p>
      </dgm:t>
    </dgm:pt>
    <dgm:pt modelId="{86C9445F-B9EE-408E-B7AE-902A668B6F1C}">
      <dgm:prSet custT="1"/>
      <dgm:spPr/>
      <dgm:t>
        <a:bodyPr/>
        <a:lstStyle/>
        <a:p>
          <a:r>
            <a:rPr lang="ru-RU" sz="1400" dirty="0"/>
            <a:t>Клиническая больница «РЖД-Медицина»</a:t>
          </a:r>
        </a:p>
      </dgm:t>
    </dgm:pt>
    <dgm:pt modelId="{CD4782CB-A8CD-4532-B7DA-F53FF4C38E60}" type="parTrans" cxnId="{DEDBC58C-AFCD-45E2-8974-5A02A0AAF588}">
      <dgm:prSet/>
      <dgm:spPr/>
      <dgm:t>
        <a:bodyPr/>
        <a:lstStyle/>
        <a:p>
          <a:endParaRPr lang="ru-RU"/>
        </a:p>
      </dgm:t>
    </dgm:pt>
    <dgm:pt modelId="{708EEA40-E397-4445-A5EC-7EB8E2C2085E}" type="sibTrans" cxnId="{DEDBC58C-AFCD-45E2-8974-5A02A0AAF588}">
      <dgm:prSet/>
      <dgm:spPr/>
      <dgm:t>
        <a:bodyPr/>
        <a:lstStyle/>
        <a:p>
          <a:endParaRPr lang="ru-RU"/>
        </a:p>
      </dgm:t>
    </dgm:pt>
    <dgm:pt modelId="{C4E9E171-766D-4944-B084-F8814FE40096}" type="pres">
      <dgm:prSet presAssocID="{56846C24-0EBD-448F-87A7-4305C8422B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DB614E-390C-4A71-9D92-D93D9B0E6C60}" type="pres">
      <dgm:prSet presAssocID="{E377B99B-C1A0-4CE2-9287-E8F920C7DFDD}" presName="centerShape" presStyleLbl="node0" presStyleIdx="0" presStyleCnt="1" custScaleX="243922" custScaleY="240798"/>
      <dgm:spPr/>
      <dgm:t>
        <a:bodyPr/>
        <a:lstStyle/>
        <a:p>
          <a:endParaRPr lang="ru-RU"/>
        </a:p>
      </dgm:t>
    </dgm:pt>
    <dgm:pt modelId="{234030F7-AF76-4B85-91E4-CC1528A34942}" type="pres">
      <dgm:prSet presAssocID="{8791BEA7-057C-438C-A6C6-D66DC7322FAC}" presName="Name9" presStyleLbl="parChTrans1D2" presStyleIdx="0" presStyleCnt="13"/>
      <dgm:spPr/>
      <dgm:t>
        <a:bodyPr/>
        <a:lstStyle/>
        <a:p>
          <a:endParaRPr lang="ru-RU"/>
        </a:p>
      </dgm:t>
    </dgm:pt>
    <dgm:pt modelId="{CF676EA8-9CC6-4F81-8917-4AB9DB787238}" type="pres">
      <dgm:prSet presAssocID="{8791BEA7-057C-438C-A6C6-D66DC7322FAC}" presName="connTx" presStyleLbl="parChTrans1D2" presStyleIdx="0" presStyleCnt="13"/>
      <dgm:spPr/>
      <dgm:t>
        <a:bodyPr/>
        <a:lstStyle/>
        <a:p>
          <a:endParaRPr lang="ru-RU"/>
        </a:p>
      </dgm:t>
    </dgm:pt>
    <dgm:pt modelId="{1A0FA3CB-C1A6-468B-A439-BA3AD29FF62C}" type="pres">
      <dgm:prSet presAssocID="{E680F182-120A-48CB-9914-45E6554CFA3F}" presName="node" presStyleLbl="node1" presStyleIdx="0" presStyleCnt="13" custScaleX="101445" custScaleY="100663" custRadScaleRad="95670" custRadScaleInc="220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C402E-8525-4D74-BB01-6F4E78B35B98}" type="pres">
      <dgm:prSet presAssocID="{91A10CEB-66C3-4AF0-B429-5C6DE47D1D4C}" presName="Name9" presStyleLbl="parChTrans1D2" presStyleIdx="1" presStyleCnt="13"/>
      <dgm:spPr/>
      <dgm:t>
        <a:bodyPr/>
        <a:lstStyle/>
        <a:p>
          <a:endParaRPr lang="ru-RU"/>
        </a:p>
      </dgm:t>
    </dgm:pt>
    <dgm:pt modelId="{042E50B4-5516-4801-816C-1858B9895D2E}" type="pres">
      <dgm:prSet presAssocID="{91A10CEB-66C3-4AF0-B429-5C6DE47D1D4C}" presName="connTx" presStyleLbl="parChTrans1D2" presStyleIdx="1" presStyleCnt="13"/>
      <dgm:spPr/>
      <dgm:t>
        <a:bodyPr/>
        <a:lstStyle/>
        <a:p>
          <a:endParaRPr lang="ru-RU"/>
        </a:p>
      </dgm:t>
    </dgm:pt>
    <dgm:pt modelId="{F2BF57E8-5F36-4B75-A07F-727D9AA6E2BB}" type="pres">
      <dgm:prSet presAssocID="{5016BC71-1FAC-4E18-BBC1-1C25902FBEC0}" presName="node" presStyleLbl="node1" presStyleIdx="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1AFAF-28BA-4958-81CA-333333583D81}" type="pres">
      <dgm:prSet presAssocID="{32E3AE73-0117-47FF-A4BB-72239C3AD5FA}" presName="Name9" presStyleLbl="parChTrans1D2" presStyleIdx="2" presStyleCnt="13"/>
      <dgm:spPr/>
      <dgm:t>
        <a:bodyPr/>
        <a:lstStyle/>
        <a:p>
          <a:endParaRPr lang="ru-RU"/>
        </a:p>
      </dgm:t>
    </dgm:pt>
    <dgm:pt modelId="{A1DB8692-F282-4C4F-B6D2-D1A4771AE30B}" type="pres">
      <dgm:prSet presAssocID="{32E3AE73-0117-47FF-A4BB-72239C3AD5FA}" presName="connTx" presStyleLbl="parChTrans1D2" presStyleIdx="2" presStyleCnt="13"/>
      <dgm:spPr/>
      <dgm:t>
        <a:bodyPr/>
        <a:lstStyle/>
        <a:p>
          <a:endParaRPr lang="ru-RU"/>
        </a:p>
      </dgm:t>
    </dgm:pt>
    <dgm:pt modelId="{349B526F-FB1E-439E-9559-1314531E14CE}" type="pres">
      <dgm:prSet presAssocID="{2E911121-BD41-4804-9890-A3FAC3ED0094}" presName="node" presStyleLbl="node1" presStyleIdx="2" presStyleCnt="13" custScaleX="103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D1EF6-ABF3-4210-B91A-7C8EC430C027}" type="pres">
      <dgm:prSet presAssocID="{D3A34F7A-394F-49D0-8870-D050948BF37C}" presName="Name9" presStyleLbl="parChTrans1D2" presStyleIdx="3" presStyleCnt="13"/>
      <dgm:spPr/>
      <dgm:t>
        <a:bodyPr/>
        <a:lstStyle/>
        <a:p>
          <a:endParaRPr lang="ru-RU"/>
        </a:p>
      </dgm:t>
    </dgm:pt>
    <dgm:pt modelId="{046153EE-B409-4086-8B19-D0DC220CBD2C}" type="pres">
      <dgm:prSet presAssocID="{D3A34F7A-394F-49D0-8870-D050948BF37C}" presName="connTx" presStyleLbl="parChTrans1D2" presStyleIdx="3" presStyleCnt="13"/>
      <dgm:spPr/>
      <dgm:t>
        <a:bodyPr/>
        <a:lstStyle/>
        <a:p>
          <a:endParaRPr lang="ru-RU"/>
        </a:p>
      </dgm:t>
    </dgm:pt>
    <dgm:pt modelId="{58B1155F-F240-4A56-8AA0-6D064605114B}" type="pres">
      <dgm:prSet presAssocID="{7923611D-468C-491A-A8F8-25C2CCBBB0B4}" presName="node" presStyleLbl="node1" presStyleIdx="3" presStyleCnt="13" custScaleX="111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25613-FDE2-4A2D-80CC-6F3CB9C05CDA}" type="pres">
      <dgm:prSet presAssocID="{B49B6CDF-6598-4EC1-A862-E5482D1C0907}" presName="Name9" presStyleLbl="parChTrans1D2" presStyleIdx="4" presStyleCnt="13"/>
      <dgm:spPr/>
      <dgm:t>
        <a:bodyPr/>
        <a:lstStyle/>
        <a:p>
          <a:endParaRPr lang="ru-RU"/>
        </a:p>
      </dgm:t>
    </dgm:pt>
    <dgm:pt modelId="{D8FE6873-C8C8-430B-BB7F-17BF1A4E4641}" type="pres">
      <dgm:prSet presAssocID="{B49B6CDF-6598-4EC1-A862-E5482D1C0907}" presName="connTx" presStyleLbl="parChTrans1D2" presStyleIdx="4" presStyleCnt="13"/>
      <dgm:spPr/>
      <dgm:t>
        <a:bodyPr/>
        <a:lstStyle/>
        <a:p>
          <a:endParaRPr lang="ru-RU"/>
        </a:p>
      </dgm:t>
    </dgm:pt>
    <dgm:pt modelId="{6F4CC119-1C8E-4C4C-BD8F-BD517CCE525A}" type="pres">
      <dgm:prSet presAssocID="{8F41A4AD-40FB-427E-ABDE-8F212B06F71F}" presName="node" presStyleLbl="node1" presStyleIdx="4" presStyleCnt="13" custScaleX="127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0F594-54F3-4866-AC8F-93D430A9BEBA}" type="pres">
      <dgm:prSet presAssocID="{B10A5AF8-D90A-49F0-8E37-A4DA1DBD9645}" presName="Name9" presStyleLbl="parChTrans1D2" presStyleIdx="5" presStyleCnt="13"/>
      <dgm:spPr/>
      <dgm:t>
        <a:bodyPr/>
        <a:lstStyle/>
        <a:p>
          <a:endParaRPr lang="ru-RU"/>
        </a:p>
      </dgm:t>
    </dgm:pt>
    <dgm:pt modelId="{C65064DE-52D2-45F3-A592-B3EB4E53D8CE}" type="pres">
      <dgm:prSet presAssocID="{B10A5AF8-D90A-49F0-8E37-A4DA1DBD9645}" presName="connTx" presStyleLbl="parChTrans1D2" presStyleIdx="5" presStyleCnt="13"/>
      <dgm:spPr/>
      <dgm:t>
        <a:bodyPr/>
        <a:lstStyle/>
        <a:p>
          <a:endParaRPr lang="ru-RU"/>
        </a:p>
      </dgm:t>
    </dgm:pt>
    <dgm:pt modelId="{E6C2587E-E085-4BE5-9FC8-258CAEA305F8}" type="pres">
      <dgm:prSet presAssocID="{21CDDA93-3B12-4C80-8F84-5DBDA64DFA0B}" presName="node" presStyleLbl="node1" presStyleIdx="5" presStyleCnt="13" custScaleX="120421" custRadScaleRad="100352" custRadScaleInc="2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196413-862E-460F-9A2F-4CD2DCC6430A}" type="pres">
      <dgm:prSet presAssocID="{CD4782CB-A8CD-4532-B7DA-F53FF4C38E60}" presName="Name9" presStyleLbl="parChTrans1D2" presStyleIdx="6" presStyleCnt="13"/>
      <dgm:spPr/>
      <dgm:t>
        <a:bodyPr/>
        <a:lstStyle/>
        <a:p>
          <a:endParaRPr lang="ru-RU"/>
        </a:p>
      </dgm:t>
    </dgm:pt>
    <dgm:pt modelId="{D24E4C3B-9C6A-43BA-A671-D98AAB10ADD2}" type="pres">
      <dgm:prSet presAssocID="{CD4782CB-A8CD-4532-B7DA-F53FF4C38E60}" presName="connTx" presStyleLbl="parChTrans1D2" presStyleIdx="6" presStyleCnt="13"/>
      <dgm:spPr/>
      <dgm:t>
        <a:bodyPr/>
        <a:lstStyle/>
        <a:p>
          <a:endParaRPr lang="ru-RU"/>
        </a:p>
      </dgm:t>
    </dgm:pt>
    <dgm:pt modelId="{9E14DD2B-A3BB-4A01-AD85-A8A8081C02FB}" type="pres">
      <dgm:prSet presAssocID="{86C9445F-B9EE-408E-B7AE-902A668B6F1C}" presName="node" presStyleLbl="node1" presStyleIdx="6" presStyleCnt="13" custScaleX="134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34EC9-164F-439F-971B-EC36C03DC419}" type="pres">
      <dgm:prSet presAssocID="{4D79A124-92BE-45F4-85BE-87530CC3C00C}" presName="Name9" presStyleLbl="parChTrans1D2" presStyleIdx="7" presStyleCnt="13"/>
      <dgm:spPr/>
      <dgm:t>
        <a:bodyPr/>
        <a:lstStyle/>
        <a:p>
          <a:endParaRPr lang="ru-RU"/>
        </a:p>
      </dgm:t>
    </dgm:pt>
    <dgm:pt modelId="{BFBEA677-5341-4EA0-BBD5-223A0A6BE7F3}" type="pres">
      <dgm:prSet presAssocID="{4D79A124-92BE-45F4-85BE-87530CC3C00C}" presName="connTx" presStyleLbl="parChTrans1D2" presStyleIdx="7" presStyleCnt="13"/>
      <dgm:spPr/>
      <dgm:t>
        <a:bodyPr/>
        <a:lstStyle/>
        <a:p>
          <a:endParaRPr lang="ru-RU"/>
        </a:p>
      </dgm:t>
    </dgm:pt>
    <dgm:pt modelId="{DEA6B3FF-1F2F-4326-AD94-B605B205D926}" type="pres">
      <dgm:prSet presAssocID="{76F75F27-BD90-4739-A95B-AA9B3CC46FDF}" presName="node" presStyleLbl="node1" presStyleIdx="7" presStyleCnt="13" custScaleX="105519" custScaleY="75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3E7454-FDFA-47B9-B65E-1319F8424537}" type="pres">
      <dgm:prSet presAssocID="{A1B89595-0737-4D23-B907-0B4B4A2A92D3}" presName="Name9" presStyleLbl="parChTrans1D2" presStyleIdx="8" presStyleCnt="13"/>
      <dgm:spPr/>
      <dgm:t>
        <a:bodyPr/>
        <a:lstStyle/>
        <a:p>
          <a:endParaRPr lang="ru-RU"/>
        </a:p>
      </dgm:t>
    </dgm:pt>
    <dgm:pt modelId="{C9FFD707-D5FB-40BB-8470-D9CEA8A61010}" type="pres">
      <dgm:prSet presAssocID="{A1B89595-0737-4D23-B907-0B4B4A2A92D3}" presName="connTx" presStyleLbl="parChTrans1D2" presStyleIdx="8" presStyleCnt="13"/>
      <dgm:spPr/>
      <dgm:t>
        <a:bodyPr/>
        <a:lstStyle/>
        <a:p>
          <a:endParaRPr lang="ru-RU"/>
        </a:p>
      </dgm:t>
    </dgm:pt>
    <dgm:pt modelId="{B321E74E-DE89-46AA-86F0-1F0CF0FFEB90}" type="pres">
      <dgm:prSet presAssocID="{3FB2B46B-AD7F-47A3-BC5F-B79B93B73872}" presName="node" presStyleLbl="node1" presStyleIdx="8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42A23-42BB-4747-A1AF-9F198F7F5672}" type="pres">
      <dgm:prSet presAssocID="{61473C10-166C-408A-B038-7AC593E6041C}" presName="Name9" presStyleLbl="parChTrans1D2" presStyleIdx="9" presStyleCnt="13"/>
      <dgm:spPr/>
      <dgm:t>
        <a:bodyPr/>
        <a:lstStyle/>
        <a:p>
          <a:endParaRPr lang="ru-RU"/>
        </a:p>
      </dgm:t>
    </dgm:pt>
    <dgm:pt modelId="{B1E6EBA6-71E8-4801-A0DC-1A09EA8D89FB}" type="pres">
      <dgm:prSet presAssocID="{61473C10-166C-408A-B038-7AC593E6041C}" presName="connTx" presStyleLbl="parChTrans1D2" presStyleIdx="9" presStyleCnt="13"/>
      <dgm:spPr/>
      <dgm:t>
        <a:bodyPr/>
        <a:lstStyle/>
        <a:p>
          <a:endParaRPr lang="ru-RU"/>
        </a:p>
      </dgm:t>
    </dgm:pt>
    <dgm:pt modelId="{46454795-A46C-4BC9-BD7E-CB9B93C12408}" type="pres">
      <dgm:prSet presAssocID="{23FDA2F8-1DDC-4498-A486-D6FF997258E1}" presName="node" presStyleLbl="node1" presStyleIdx="9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115E8-D1B1-4F35-B630-D73ACE5BC853}" type="pres">
      <dgm:prSet presAssocID="{BEB807BF-4C59-4DAF-B44B-A0ED54115832}" presName="Name9" presStyleLbl="parChTrans1D2" presStyleIdx="10" presStyleCnt="13"/>
      <dgm:spPr/>
      <dgm:t>
        <a:bodyPr/>
        <a:lstStyle/>
        <a:p>
          <a:endParaRPr lang="ru-RU"/>
        </a:p>
      </dgm:t>
    </dgm:pt>
    <dgm:pt modelId="{E98870E5-29F8-44CC-8A94-E426C524C16C}" type="pres">
      <dgm:prSet presAssocID="{BEB807BF-4C59-4DAF-B44B-A0ED54115832}" presName="connTx" presStyleLbl="parChTrans1D2" presStyleIdx="10" presStyleCnt="13"/>
      <dgm:spPr/>
      <dgm:t>
        <a:bodyPr/>
        <a:lstStyle/>
        <a:p>
          <a:endParaRPr lang="ru-RU"/>
        </a:p>
      </dgm:t>
    </dgm:pt>
    <dgm:pt modelId="{78D7916F-BD18-4957-AE2E-E0FEFF745B40}" type="pres">
      <dgm:prSet presAssocID="{10E706C7-BCFE-41E5-96CA-8212AE1E2B58}" presName="node" presStyleLbl="node1" presStyleIdx="10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577FB-CEB4-4AB5-BCE9-122F915DDE73}" type="pres">
      <dgm:prSet presAssocID="{2B3D5A81-C665-459D-8872-377EEE13B35D}" presName="Name9" presStyleLbl="parChTrans1D2" presStyleIdx="11" presStyleCnt="13"/>
      <dgm:spPr/>
      <dgm:t>
        <a:bodyPr/>
        <a:lstStyle/>
        <a:p>
          <a:endParaRPr lang="ru-RU"/>
        </a:p>
      </dgm:t>
    </dgm:pt>
    <dgm:pt modelId="{D3A8DDD3-DFD8-4737-A284-3622F7AB28B2}" type="pres">
      <dgm:prSet presAssocID="{2B3D5A81-C665-459D-8872-377EEE13B35D}" presName="connTx" presStyleLbl="parChTrans1D2" presStyleIdx="11" presStyleCnt="13"/>
      <dgm:spPr/>
      <dgm:t>
        <a:bodyPr/>
        <a:lstStyle/>
        <a:p>
          <a:endParaRPr lang="ru-RU"/>
        </a:p>
      </dgm:t>
    </dgm:pt>
    <dgm:pt modelId="{0CA6D0D8-9A39-4C0E-846B-5A7ADF568416}" type="pres">
      <dgm:prSet presAssocID="{93BE238D-2133-4A0D-9ED9-359E8A4278BA}" presName="node" presStyleLbl="node1" presStyleIdx="11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C5D2D-F4F4-400B-A780-CA37B934769D}" type="pres">
      <dgm:prSet presAssocID="{E5D69AEF-7D81-4B96-8229-BC9C1D218C19}" presName="Name9" presStyleLbl="parChTrans1D2" presStyleIdx="12" presStyleCnt="13"/>
      <dgm:spPr/>
      <dgm:t>
        <a:bodyPr/>
        <a:lstStyle/>
        <a:p>
          <a:endParaRPr lang="ru-RU"/>
        </a:p>
      </dgm:t>
    </dgm:pt>
    <dgm:pt modelId="{63AD51FE-2694-4705-8DDA-35FFFEA18295}" type="pres">
      <dgm:prSet presAssocID="{E5D69AEF-7D81-4B96-8229-BC9C1D218C19}" presName="connTx" presStyleLbl="parChTrans1D2" presStyleIdx="12" presStyleCnt="13"/>
      <dgm:spPr/>
      <dgm:t>
        <a:bodyPr/>
        <a:lstStyle/>
        <a:p>
          <a:endParaRPr lang="ru-RU"/>
        </a:p>
      </dgm:t>
    </dgm:pt>
    <dgm:pt modelId="{65EE3C78-DD73-482F-B98B-4C652B9B834B}" type="pres">
      <dgm:prSet presAssocID="{0236BCB3-2FCA-4F1E-8CF8-51EEA56435A3}" presName="node" presStyleLbl="node1" presStyleIdx="12" presStyleCnt="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76C3E5-2E1F-4848-A6CE-A0851868C139}" srcId="{E377B99B-C1A0-4CE2-9287-E8F920C7DFDD}" destId="{5016BC71-1FAC-4E18-BBC1-1C25902FBEC0}" srcOrd="1" destOrd="0" parTransId="{91A10CEB-66C3-4AF0-B429-5C6DE47D1D4C}" sibTransId="{7075F73F-1005-46BD-99BE-7D20CC1BD1D4}"/>
    <dgm:cxn modelId="{BDA55CDE-BA0E-4D8E-A5C4-EEA03A7F6327}" type="presOf" srcId="{61473C10-166C-408A-B038-7AC593E6041C}" destId="{EE642A23-42BB-4747-A1AF-9F198F7F5672}" srcOrd="0" destOrd="0" presId="urn:microsoft.com/office/officeart/2005/8/layout/radial1"/>
    <dgm:cxn modelId="{434B1203-4EB8-457C-BD0F-B6CA08648F5D}" type="presOf" srcId="{4D79A124-92BE-45F4-85BE-87530CC3C00C}" destId="{12D34EC9-164F-439F-971B-EC36C03DC419}" srcOrd="0" destOrd="0" presId="urn:microsoft.com/office/officeart/2005/8/layout/radial1"/>
    <dgm:cxn modelId="{AB8E6220-079E-4CBD-90B7-134E45EE685C}" srcId="{E377B99B-C1A0-4CE2-9287-E8F920C7DFDD}" destId="{10E706C7-BCFE-41E5-96CA-8212AE1E2B58}" srcOrd="10" destOrd="0" parTransId="{BEB807BF-4C59-4DAF-B44B-A0ED54115832}" sibTransId="{086F6B4E-21AA-48E1-A906-09D9648B069B}"/>
    <dgm:cxn modelId="{8E2907DA-376D-4CBD-9B69-060A1FC80307}" type="presOf" srcId="{21CDDA93-3B12-4C80-8F84-5DBDA64DFA0B}" destId="{E6C2587E-E085-4BE5-9FC8-258CAEA305F8}" srcOrd="0" destOrd="0" presId="urn:microsoft.com/office/officeart/2005/8/layout/radial1"/>
    <dgm:cxn modelId="{8717B818-CDB6-4CE6-8076-E1E906529F3E}" type="presOf" srcId="{E377B99B-C1A0-4CE2-9287-E8F920C7DFDD}" destId="{E5DB614E-390C-4A71-9D92-D93D9B0E6C60}" srcOrd="0" destOrd="0" presId="urn:microsoft.com/office/officeart/2005/8/layout/radial1"/>
    <dgm:cxn modelId="{808DA3D6-716E-479A-AD24-8BD896B7CA78}" type="presOf" srcId="{7923611D-468C-491A-A8F8-25C2CCBBB0B4}" destId="{58B1155F-F240-4A56-8AA0-6D064605114B}" srcOrd="0" destOrd="0" presId="urn:microsoft.com/office/officeart/2005/8/layout/radial1"/>
    <dgm:cxn modelId="{4C3FC998-5988-4553-9D2F-581993D42B60}" type="presOf" srcId="{E5D69AEF-7D81-4B96-8229-BC9C1D218C19}" destId="{63AD51FE-2694-4705-8DDA-35FFFEA18295}" srcOrd="1" destOrd="0" presId="urn:microsoft.com/office/officeart/2005/8/layout/radial1"/>
    <dgm:cxn modelId="{43CBE863-D656-4B46-A4C6-03651E89C4A3}" type="presOf" srcId="{10E706C7-BCFE-41E5-96CA-8212AE1E2B58}" destId="{78D7916F-BD18-4957-AE2E-E0FEFF745B40}" srcOrd="0" destOrd="0" presId="urn:microsoft.com/office/officeart/2005/8/layout/radial1"/>
    <dgm:cxn modelId="{70ED3C99-7392-48E9-914F-7DB622EB1C76}" srcId="{E377B99B-C1A0-4CE2-9287-E8F920C7DFDD}" destId="{E680F182-120A-48CB-9914-45E6554CFA3F}" srcOrd="0" destOrd="0" parTransId="{8791BEA7-057C-438C-A6C6-D66DC7322FAC}" sibTransId="{62431B33-9BE4-4944-A2F5-853CB0986AE0}"/>
    <dgm:cxn modelId="{D023E9F7-A1DF-4DE0-B148-D414A14D687E}" type="presOf" srcId="{B10A5AF8-D90A-49F0-8E37-A4DA1DBD9645}" destId="{C65064DE-52D2-45F3-A592-B3EB4E53D8CE}" srcOrd="1" destOrd="0" presId="urn:microsoft.com/office/officeart/2005/8/layout/radial1"/>
    <dgm:cxn modelId="{0AFF9EF5-5501-4A7E-A624-FB07ED7F1347}" type="presOf" srcId="{D3A34F7A-394F-49D0-8870-D050948BF37C}" destId="{987D1EF6-ABF3-4210-B91A-7C8EC430C027}" srcOrd="0" destOrd="0" presId="urn:microsoft.com/office/officeart/2005/8/layout/radial1"/>
    <dgm:cxn modelId="{EFE2E812-1CF8-469A-BCC7-C25F23852D21}" srcId="{E377B99B-C1A0-4CE2-9287-E8F920C7DFDD}" destId="{23FDA2F8-1DDC-4498-A486-D6FF997258E1}" srcOrd="9" destOrd="0" parTransId="{61473C10-166C-408A-B038-7AC593E6041C}" sibTransId="{820190B4-7F97-4272-AEF3-F8164B6BC8DA}"/>
    <dgm:cxn modelId="{1843B19B-00E2-4005-86E5-8D8204B43DB6}" srcId="{E377B99B-C1A0-4CE2-9287-E8F920C7DFDD}" destId="{7923611D-468C-491A-A8F8-25C2CCBBB0B4}" srcOrd="3" destOrd="0" parTransId="{D3A34F7A-394F-49D0-8870-D050948BF37C}" sibTransId="{B69F9DC8-3342-4007-9376-EFDD15B01F8F}"/>
    <dgm:cxn modelId="{DEDBC58C-AFCD-45E2-8974-5A02A0AAF588}" srcId="{E377B99B-C1A0-4CE2-9287-E8F920C7DFDD}" destId="{86C9445F-B9EE-408E-B7AE-902A668B6F1C}" srcOrd="6" destOrd="0" parTransId="{CD4782CB-A8CD-4532-B7DA-F53FF4C38E60}" sibTransId="{708EEA40-E397-4445-A5EC-7EB8E2C2085E}"/>
    <dgm:cxn modelId="{90445625-31C9-4968-BD1D-034D3B376EA9}" type="presOf" srcId="{4D79A124-92BE-45F4-85BE-87530CC3C00C}" destId="{BFBEA677-5341-4EA0-BBD5-223A0A6BE7F3}" srcOrd="1" destOrd="0" presId="urn:microsoft.com/office/officeart/2005/8/layout/radial1"/>
    <dgm:cxn modelId="{DA559135-97C0-47D4-B1BA-808B6D652ACE}" type="presOf" srcId="{B10A5AF8-D90A-49F0-8E37-A4DA1DBD9645}" destId="{D560F594-54F3-4866-AC8F-93D430A9BEBA}" srcOrd="0" destOrd="0" presId="urn:microsoft.com/office/officeart/2005/8/layout/radial1"/>
    <dgm:cxn modelId="{A78003F9-6728-41B8-ADF1-CCD8C4911F07}" type="presOf" srcId="{76F75F27-BD90-4739-A95B-AA9B3CC46FDF}" destId="{DEA6B3FF-1F2F-4326-AD94-B605B205D926}" srcOrd="0" destOrd="0" presId="urn:microsoft.com/office/officeart/2005/8/layout/radial1"/>
    <dgm:cxn modelId="{1169E675-01E6-4F9D-9364-C397F0006174}" type="presOf" srcId="{A1B89595-0737-4D23-B907-0B4B4A2A92D3}" destId="{9C3E7454-FDFA-47B9-B65E-1319F8424537}" srcOrd="0" destOrd="0" presId="urn:microsoft.com/office/officeart/2005/8/layout/radial1"/>
    <dgm:cxn modelId="{D67B47BD-15AE-4D47-BF68-175673751BE7}" srcId="{E377B99B-C1A0-4CE2-9287-E8F920C7DFDD}" destId="{0236BCB3-2FCA-4F1E-8CF8-51EEA56435A3}" srcOrd="12" destOrd="0" parTransId="{E5D69AEF-7D81-4B96-8229-BC9C1D218C19}" sibTransId="{4B907388-0C69-45FC-A288-CDC17E97CC39}"/>
    <dgm:cxn modelId="{BFF0ACBA-5EAE-4EEB-B7C0-5E512CA488C4}" type="presOf" srcId="{91A10CEB-66C3-4AF0-B429-5C6DE47D1D4C}" destId="{042E50B4-5516-4801-816C-1858B9895D2E}" srcOrd="1" destOrd="0" presId="urn:microsoft.com/office/officeart/2005/8/layout/radial1"/>
    <dgm:cxn modelId="{F0F51670-7AF8-45DA-AF07-8ADA43876884}" srcId="{E377B99B-C1A0-4CE2-9287-E8F920C7DFDD}" destId="{21CDDA93-3B12-4C80-8F84-5DBDA64DFA0B}" srcOrd="5" destOrd="0" parTransId="{B10A5AF8-D90A-49F0-8E37-A4DA1DBD9645}" sibTransId="{F3F0A497-1851-4D67-905A-8AA8A0D34592}"/>
    <dgm:cxn modelId="{1502643E-6AC7-4E07-B0BF-D3E87531CDEA}" type="presOf" srcId="{93BE238D-2133-4A0D-9ED9-359E8A4278BA}" destId="{0CA6D0D8-9A39-4C0E-846B-5A7ADF568416}" srcOrd="0" destOrd="0" presId="urn:microsoft.com/office/officeart/2005/8/layout/radial1"/>
    <dgm:cxn modelId="{B8104FD6-7456-4FDC-A370-6BA2C2AE301D}" type="presOf" srcId="{61473C10-166C-408A-B038-7AC593E6041C}" destId="{B1E6EBA6-71E8-4801-A0DC-1A09EA8D89FB}" srcOrd="1" destOrd="0" presId="urn:microsoft.com/office/officeart/2005/8/layout/radial1"/>
    <dgm:cxn modelId="{C1BE51D3-3E37-4C87-ADAC-28DCA40C682E}" type="presOf" srcId="{2E911121-BD41-4804-9890-A3FAC3ED0094}" destId="{349B526F-FB1E-439E-9559-1314531E14CE}" srcOrd="0" destOrd="0" presId="urn:microsoft.com/office/officeart/2005/8/layout/radial1"/>
    <dgm:cxn modelId="{99FDB2BC-6CDD-4DE6-B21F-67A919A495BD}" type="presOf" srcId="{2B3D5A81-C665-459D-8872-377EEE13B35D}" destId="{CA2577FB-CEB4-4AB5-BCE9-122F915DDE73}" srcOrd="0" destOrd="0" presId="urn:microsoft.com/office/officeart/2005/8/layout/radial1"/>
    <dgm:cxn modelId="{2147E6E5-93BB-496B-BFB4-346273A1BBB6}" type="presOf" srcId="{8F41A4AD-40FB-427E-ABDE-8F212B06F71F}" destId="{6F4CC119-1C8E-4C4C-BD8F-BD517CCE525A}" srcOrd="0" destOrd="0" presId="urn:microsoft.com/office/officeart/2005/8/layout/radial1"/>
    <dgm:cxn modelId="{F1A7C9FA-FADB-4C8B-BA1A-0F858412495E}" type="presOf" srcId="{E680F182-120A-48CB-9914-45E6554CFA3F}" destId="{1A0FA3CB-C1A6-468B-A439-BA3AD29FF62C}" srcOrd="0" destOrd="0" presId="urn:microsoft.com/office/officeart/2005/8/layout/radial1"/>
    <dgm:cxn modelId="{859E666B-2BDB-4145-8D64-C6D65E168750}" type="presOf" srcId="{2B3D5A81-C665-459D-8872-377EEE13B35D}" destId="{D3A8DDD3-DFD8-4737-A284-3622F7AB28B2}" srcOrd="1" destOrd="0" presId="urn:microsoft.com/office/officeart/2005/8/layout/radial1"/>
    <dgm:cxn modelId="{87660B7A-0A1E-4BEF-8DCA-43DBB530946D}" type="presOf" srcId="{CD4782CB-A8CD-4532-B7DA-F53FF4C38E60}" destId="{D24E4C3B-9C6A-43BA-A671-D98AAB10ADD2}" srcOrd="1" destOrd="0" presId="urn:microsoft.com/office/officeart/2005/8/layout/radial1"/>
    <dgm:cxn modelId="{38D17931-2D96-4E8A-AF49-CB53AF531519}" type="presOf" srcId="{B49B6CDF-6598-4EC1-A862-E5482D1C0907}" destId="{D8FE6873-C8C8-430B-BB7F-17BF1A4E4641}" srcOrd="1" destOrd="0" presId="urn:microsoft.com/office/officeart/2005/8/layout/radial1"/>
    <dgm:cxn modelId="{A7AB0BA0-E699-4CDB-84A1-BFF15BA249DC}" srcId="{E377B99B-C1A0-4CE2-9287-E8F920C7DFDD}" destId="{2E911121-BD41-4804-9890-A3FAC3ED0094}" srcOrd="2" destOrd="0" parTransId="{32E3AE73-0117-47FF-A4BB-72239C3AD5FA}" sibTransId="{59BE8B04-86FD-4C85-9E68-9BB36A0C8B6B}"/>
    <dgm:cxn modelId="{B2806B80-B42C-4E18-93AC-8966E3803F5A}" type="presOf" srcId="{A1B89595-0737-4D23-B907-0B4B4A2A92D3}" destId="{C9FFD707-D5FB-40BB-8470-D9CEA8A61010}" srcOrd="1" destOrd="0" presId="urn:microsoft.com/office/officeart/2005/8/layout/radial1"/>
    <dgm:cxn modelId="{37580BCF-DB98-4D7B-992B-691EFC54E702}" type="presOf" srcId="{56846C24-0EBD-448F-87A7-4305C8422B2D}" destId="{C4E9E171-766D-4944-B084-F8814FE40096}" srcOrd="0" destOrd="0" presId="urn:microsoft.com/office/officeart/2005/8/layout/radial1"/>
    <dgm:cxn modelId="{D6DD0371-0C01-480C-9F9B-B9A553CB57DF}" type="presOf" srcId="{5016BC71-1FAC-4E18-BBC1-1C25902FBEC0}" destId="{F2BF57E8-5F36-4B75-A07F-727D9AA6E2BB}" srcOrd="0" destOrd="0" presId="urn:microsoft.com/office/officeart/2005/8/layout/radial1"/>
    <dgm:cxn modelId="{5CF35BD8-A7C1-4C55-A1C0-FCBBC61F1374}" srcId="{E377B99B-C1A0-4CE2-9287-E8F920C7DFDD}" destId="{93BE238D-2133-4A0D-9ED9-359E8A4278BA}" srcOrd="11" destOrd="0" parTransId="{2B3D5A81-C665-459D-8872-377EEE13B35D}" sibTransId="{0669D120-9DA8-4553-A0BE-4978DE2AFE29}"/>
    <dgm:cxn modelId="{7A5B8144-71E9-4361-ABB6-AF3029BEECC8}" type="presOf" srcId="{BEB807BF-4C59-4DAF-B44B-A0ED54115832}" destId="{E98870E5-29F8-44CC-8A94-E426C524C16C}" srcOrd="1" destOrd="0" presId="urn:microsoft.com/office/officeart/2005/8/layout/radial1"/>
    <dgm:cxn modelId="{33AC6609-6EB6-49F5-82CB-5C363D475F08}" type="presOf" srcId="{CD4782CB-A8CD-4532-B7DA-F53FF4C38E60}" destId="{77196413-862E-460F-9A2F-4CD2DCC6430A}" srcOrd="0" destOrd="0" presId="urn:microsoft.com/office/officeart/2005/8/layout/radial1"/>
    <dgm:cxn modelId="{FEFFBD0F-1C45-4283-B0AF-54FF7137F321}" type="presOf" srcId="{8791BEA7-057C-438C-A6C6-D66DC7322FAC}" destId="{234030F7-AF76-4B85-91E4-CC1528A34942}" srcOrd="0" destOrd="0" presId="urn:microsoft.com/office/officeart/2005/8/layout/radial1"/>
    <dgm:cxn modelId="{AB6A777D-03E2-4661-B688-723D9254AEE1}" type="presOf" srcId="{D3A34F7A-394F-49D0-8870-D050948BF37C}" destId="{046153EE-B409-4086-8B19-D0DC220CBD2C}" srcOrd="1" destOrd="0" presId="urn:microsoft.com/office/officeart/2005/8/layout/radial1"/>
    <dgm:cxn modelId="{6CD78FB5-4D14-4FDF-8D4D-6D7A437D2A0E}" type="presOf" srcId="{E5D69AEF-7D81-4B96-8229-BC9C1D218C19}" destId="{53AC5D2D-F4F4-400B-A780-CA37B934769D}" srcOrd="0" destOrd="0" presId="urn:microsoft.com/office/officeart/2005/8/layout/radial1"/>
    <dgm:cxn modelId="{25E9A10A-8A46-40B1-BFAD-2306CF9CA529}" srcId="{E377B99B-C1A0-4CE2-9287-E8F920C7DFDD}" destId="{8F41A4AD-40FB-427E-ABDE-8F212B06F71F}" srcOrd="4" destOrd="0" parTransId="{B49B6CDF-6598-4EC1-A862-E5482D1C0907}" sibTransId="{3C0A5D6E-7144-4398-988F-03B1257D6769}"/>
    <dgm:cxn modelId="{C23AAF0B-E985-499B-9A15-E1749D3D9579}" type="presOf" srcId="{BEB807BF-4C59-4DAF-B44B-A0ED54115832}" destId="{118115E8-D1B1-4F35-B630-D73ACE5BC853}" srcOrd="0" destOrd="0" presId="urn:microsoft.com/office/officeart/2005/8/layout/radial1"/>
    <dgm:cxn modelId="{CBEECC3B-2284-4447-A9CC-2EA989DA612F}" type="presOf" srcId="{23FDA2F8-1DDC-4498-A486-D6FF997258E1}" destId="{46454795-A46C-4BC9-BD7E-CB9B93C12408}" srcOrd="0" destOrd="0" presId="urn:microsoft.com/office/officeart/2005/8/layout/radial1"/>
    <dgm:cxn modelId="{CB37E046-F35C-417C-8042-C6E9B5415F37}" type="presOf" srcId="{B49B6CDF-6598-4EC1-A862-E5482D1C0907}" destId="{99E25613-FDE2-4A2D-80CC-6F3CB9C05CDA}" srcOrd="0" destOrd="0" presId="urn:microsoft.com/office/officeart/2005/8/layout/radial1"/>
    <dgm:cxn modelId="{7BF17228-563C-4A56-8976-1CBBA2F83040}" type="presOf" srcId="{32E3AE73-0117-47FF-A4BB-72239C3AD5FA}" destId="{B301AFAF-28BA-4958-81CA-333333583D81}" srcOrd="0" destOrd="0" presId="urn:microsoft.com/office/officeart/2005/8/layout/radial1"/>
    <dgm:cxn modelId="{9738C796-4077-49D0-A698-AD1886A03EFD}" type="presOf" srcId="{8791BEA7-057C-438C-A6C6-D66DC7322FAC}" destId="{CF676EA8-9CC6-4F81-8917-4AB9DB787238}" srcOrd="1" destOrd="0" presId="urn:microsoft.com/office/officeart/2005/8/layout/radial1"/>
    <dgm:cxn modelId="{C8E5878D-88C0-411A-91C6-ACB13E15E6C7}" type="presOf" srcId="{3FB2B46B-AD7F-47A3-BC5F-B79B93B73872}" destId="{B321E74E-DE89-46AA-86F0-1F0CF0FFEB90}" srcOrd="0" destOrd="0" presId="urn:microsoft.com/office/officeart/2005/8/layout/radial1"/>
    <dgm:cxn modelId="{F590BAE4-CE17-4A76-ABA8-CE9FEE4EB3FF}" srcId="{56846C24-0EBD-448F-87A7-4305C8422B2D}" destId="{E377B99B-C1A0-4CE2-9287-E8F920C7DFDD}" srcOrd="0" destOrd="0" parTransId="{AE9D26B5-EC32-41A2-9C20-D34C9C291C77}" sibTransId="{F8D0850A-5968-4B72-8CAE-0ECBB706F439}"/>
    <dgm:cxn modelId="{F5197430-C0D9-4DFB-A681-2C6EB5394C7D}" srcId="{E377B99B-C1A0-4CE2-9287-E8F920C7DFDD}" destId="{3FB2B46B-AD7F-47A3-BC5F-B79B93B73872}" srcOrd="8" destOrd="0" parTransId="{A1B89595-0737-4D23-B907-0B4B4A2A92D3}" sibTransId="{5DDDD62B-F8D6-47BB-83CC-6C378F158729}"/>
    <dgm:cxn modelId="{6A091472-77A0-419A-85C0-B360E645DADA}" type="presOf" srcId="{0236BCB3-2FCA-4F1E-8CF8-51EEA56435A3}" destId="{65EE3C78-DD73-482F-B98B-4C652B9B834B}" srcOrd="0" destOrd="0" presId="urn:microsoft.com/office/officeart/2005/8/layout/radial1"/>
    <dgm:cxn modelId="{25060F5D-F527-48D0-8F1F-27A83B24A75F}" type="presOf" srcId="{91A10CEB-66C3-4AF0-B429-5C6DE47D1D4C}" destId="{0B7C402E-8525-4D74-BB01-6F4E78B35B98}" srcOrd="0" destOrd="0" presId="urn:microsoft.com/office/officeart/2005/8/layout/radial1"/>
    <dgm:cxn modelId="{1CE3C8A6-7553-4538-AF8E-2D41C1F3F08C}" type="presOf" srcId="{32E3AE73-0117-47FF-A4BB-72239C3AD5FA}" destId="{A1DB8692-F282-4C4F-B6D2-D1A4771AE30B}" srcOrd="1" destOrd="0" presId="urn:microsoft.com/office/officeart/2005/8/layout/radial1"/>
    <dgm:cxn modelId="{121DB166-095F-4450-B01E-2054037C5336}" srcId="{E377B99B-C1A0-4CE2-9287-E8F920C7DFDD}" destId="{76F75F27-BD90-4739-A95B-AA9B3CC46FDF}" srcOrd="7" destOrd="0" parTransId="{4D79A124-92BE-45F4-85BE-87530CC3C00C}" sibTransId="{30927295-0DCB-4C52-A848-C6B661955C34}"/>
    <dgm:cxn modelId="{D1233801-5A0B-4DA6-A3CD-A91639B70693}" type="presOf" srcId="{86C9445F-B9EE-408E-B7AE-902A668B6F1C}" destId="{9E14DD2B-A3BB-4A01-AD85-A8A8081C02FB}" srcOrd="0" destOrd="0" presId="urn:microsoft.com/office/officeart/2005/8/layout/radial1"/>
    <dgm:cxn modelId="{B654FDD6-EBFB-41B3-8FAD-8AC44B96D2BE}" type="presParOf" srcId="{C4E9E171-766D-4944-B084-F8814FE40096}" destId="{E5DB614E-390C-4A71-9D92-D93D9B0E6C60}" srcOrd="0" destOrd="0" presId="urn:microsoft.com/office/officeart/2005/8/layout/radial1"/>
    <dgm:cxn modelId="{6567F062-A394-4B6C-A7F0-FB33686EF055}" type="presParOf" srcId="{C4E9E171-766D-4944-B084-F8814FE40096}" destId="{234030F7-AF76-4B85-91E4-CC1528A34942}" srcOrd="1" destOrd="0" presId="urn:microsoft.com/office/officeart/2005/8/layout/radial1"/>
    <dgm:cxn modelId="{D8AB3C44-8C5C-4C83-A470-985EB18BECC9}" type="presParOf" srcId="{234030F7-AF76-4B85-91E4-CC1528A34942}" destId="{CF676EA8-9CC6-4F81-8917-4AB9DB787238}" srcOrd="0" destOrd="0" presId="urn:microsoft.com/office/officeart/2005/8/layout/radial1"/>
    <dgm:cxn modelId="{0549DE2F-28DA-485B-B880-9EF425250C98}" type="presParOf" srcId="{C4E9E171-766D-4944-B084-F8814FE40096}" destId="{1A0FA3CB-C1A6-468B-A439-BA3AD29FF62C}" srcOrd="2" destOrd="0" presId="urn:microsoft.com/office/officeart/2005/8/layout/radial1"/>
    <dgm:cxn modelId="{5BF0093E-F7D7-4F29-B64A-EAFE2B2FAFD6}" type="presParOf" srcId="{C4E9E171-766D-4944-B084-F8814FE40096}" destId="{0B7C402E-8525-4D74-BB01-6F4E78B35B98}" srcOrd="3" destOrd="0" presId="urn:microsoft.com/office/officeart/2005/8/layout/radial1"/>
    <dgm:cxn modelId="{FCD62FA0-E071-4E6A-9AC3-B26CAE0E7FD5}" type="presParOf" srcId="{0B7C402E-8525-4D74-BB01-6F4E78B35B98}" destId="{042E50B4-5516-4801-816C-1858B9895D2E}" srcOrd="0" destOrd="0" presId="urn:microsoft.com/office/officeart/2005/8/layout/radial1"/>
    <dgm:cxn modelId="{32E8DCA5-C683-4E1D-802F-E6A48035B405}" type="presParOf" srcId="{C4E9E171-766D-4944-B084-F8814FE40096}" destId="{F2BF57E8-5F36-4B75-A07F-727D9AA6E2BB}" srcOrd="4" destOrd="0" presId="urn:microsoft.com/office/officeart/2005/8/layout/radial1"/>
    <dgm:cxn modelId="{2B543E88-C907-4E7D-A458-7FB4DD8C2F44}" type="presParOf" srcId="{C4E9E171-766D-4944-B084-F8814FE40096}" destId="{B301AFAF-28BA-4958-81CA-333333583D81}" srcOrd="5" destOrd="0" presId="urn:microsoft.com/office/officeart/2005/8/layout/radial1"/>
    <dgm:cxn modelId="{4A3028B0-2B74-48B4-BB7E-3BF9D652CA30}" type="presParOf" srcId="{B301AFAF-28BA-4958-81CA-333333583D81}" destId="{A1DB8692-F282-4C4F-B6D2-D1A4771AE30B}" srcOrd="0" destOrd="0" presId="urn:microsoft.com/office/officeart/2005/8/layout/radial1"/>
    <dgm:cxn modelId="{31134D14-D12B-4611-BE77-46B1053E378E}" type="presParOf" srcId="{C4E9E171-766D-4944-B084-F8814FE40096}" destId="{349B526F-FB1E-439E-9559-1314531E14CE}" srcOrd="6" destOrd="0" presId="urn:microsoft.com/office/officeart/2005/8/layout/radial1"/>
    <dgm:cxn modelId="{59709911-45F4-47EE-AC9D-1C6B6C4DD763}" type="presParOf" srcId="{C4E9E171-766D-4944-B084-F8814FE40096}" destId="{987D1EF6-ABF3-4210-B91A-7C8EC430C027}" srcOrd="7" destOrd="0" presId="urn:microsoft.com/office/officeart/2005/8/layout/radial1"/>
    <dgm:cxn modelId="{A95E4130-AA1C-4B29-BFAA-3A8E57E515B9}" type="presParOf" srcId="{987D1EF6-ABF3-4210-B91A-7C8EC430C027}" destId="{046153EE-B409-4086-8B19-D0DC220CBD2C}" srcOrd="0" destOrd="0" presId="urn:microsoft.com/office/officeart/2005/8/layout/radial1"/>
    <dgm:cxn modelId="{5DB54AAE-E5BE-4513-89FC-1AE2DD8C5EFE}" type="presParOf" srcId="{C4E9E171-766D-4944-B084-F8814FE40096}" destId="{58B1155F-F240-4A56-8AA0-6D064605114B}" srcOrd="8" destOrd="0" presId="urn:microsoft.com/office/officeart/2005/8/layout/radial1"/>
    <dgm:cxn modelId="{5D08131F-D881-4DD1-852A-C6A0B70CE107}" type="presParOf" srcId="{C4E9E171-766D-4944-B084-F8814FE40096}" destId="{99E25613-FDE2-4A2D-80CC-6F3CB9C05CDA}" srcOrd="9" destOrd="0" presId="urn:microsoft.com/office/officeart/2005/8/layout/radial1"/>
    <dgm:cxn modelId="{DD2D2AF8-1FCA-40E5-9459-F070F14A4F9A}" type="presParOf" srcId="{99E25613-FDE2-4A2D-80CC-6F3CB9C05CDA}" destId="{D8FE6873-C8C8-430B-BB7F-17BF1A4E4641}" srcOrd="0" destOrd="0" presId="urn:microsoft.com/office/officeart/2005/8/layout/radial1"/>
    <dgm:cxn modelId="{342E2121-5762-46B5-8599-E8FC02C074B3}" type="presParOf" srcId="{C4E9E171-766D-4944-B084-F8814FE40096}" destId="{6F4CC119-1C8E-4C4C-BD8F-BD517CCE525A}" srcOrd="10" destOrd="0" presId="urn:microsoft.com/office/officeart/2005/8/layout/radial1"/>
    <dgm:cxn modelId="{5AC8D3B9-2E93-450F-B4CB-7C8A6FE2E5AD}" type="presParOf" srcId="{C4E9E171-766D-4944-B084-F8814FE40096}" destId="{D560F594-54F3-4866-AC8F-93D430A9BEBA}" srcOrd="11" destOrd="0" presId="urn:microsoft.com/office/officeart/2005/8/layout/radial1"/>
    <dgm:cxn modelId="{44986D9A-DCF3-42D5-A3F0-FE5DC6946CAD}" type="presParOf" srcId="{D560F594-54F3-4866-AC8F-93D430A9BEBA}" destId="{C65064DE-52D2-45F3-A592-B3EB4E53D8CE}" srcOrd="0" destOrd="0" presId="urn:microsoft.com/office/officeart/2005/8/layout/radial1"/>
    <dgm:cxn modelId="{D21AC0C1-1691-49B5-9D4C-8BC80D288DBC}" type="presParOf" srcId="{C4E9E171-766D-4944-B084-F8814FE40096}" destId="{E6C2587E-E085-4BE5-9FC8-258CAEA305F8}" srcOrd="12" destOrd="0" presId="urn:microsoft.com/office/officeart/2005/8/layout/radial1"/>
    <dgm:cxn modelId="{381E3115-9081-43A9-9473-8482212B1399}" type="presParOf" srcId="{C4E9E171-766D-4944-B084-F8814FE40096}" destId="{77196413-862E-460F-9A2F-4CD2DCC6430A}" srcOrd="13" destOrd="0" presId="urn:microsoft.com/office/officeart/2005/8/layout/radial1"/>
    <dgm:cxn modelId="{C537C490-4D9A-4032-9F27-21439F3FE8D8}" type="presParOf" srcId="{77196413-862E-460F-9A2F-4CD2DCC6430A}" destId="{D24E4C3B-9C6A-43BA-A671-D98AAB10ADD2}" srcOrd="0" destOrd="0" presId="urn:microsoft.com/office/officeart/2005/8/layout/radial1"/>
    <dgm:cxn modelId="{2D64A307-3E74-42C0-8B0E-A795A3502EDC}" type="presParOf" srcId="{C4E9E171-766D-4944-B084-F8814FE40096}" destId="{9E14DD2B-A3BB-4A01-AD85-A8A8081C02FB}" srcOrd="14" destOrd="0" presId="urn:microsoft.com/office/officeart/2005/8/layout/radial1"/>
    <dgm:cxn modelId="{16420488-B2C3-4661-8F6C-25215B2EC8A9}" type="presParOf" srcId="{C4E9E171-766D-4944-B084-F8814FE40096}" destId="{12D34EC9-164F-439F-971B-EC36C03DC419}" srcOrd="15" destOrd="0" presId="urn:microsoft.com/office/officeart/2005/8/layout/radial1"/>
    <dgm:cxn modelId="{80692CC4-3F9C-42C1-A9D5-2AB187EC78BA}" type="presParOf" srcId="{12D34EC9-164F-439F-971B-EC36C03DC419}" destId="{BFBEA677-5341-4EA0-BBD5-223A0A6BE7F3}" srcOrd="0" destOrd="0" presId="urn:microsoft.com/office/officeart/2005/8/layout/radial1"/>
    <dgm:cxn modelId="{0F527ACD-434A-4F42-A101-C844521A19C9}" type="presParOf" srcId="{C4E9E171-766D-4944-B084-F8814FE40096}" destId="{DEA6B3FF-1F2F-4326-AD94-B605B205D926}" srcOrd="16" destOrd="0" presId="urn:microsoft.com/office/officeart/2005/8/layout/radial1"/>
    <dgm:cxn modelId="{FFF5F676-6327-4718-B1DC-5A8099BECFB8}" type="presParOf" srcId="{C4E9E171-766D-4944-B084-F8814FE40096}" destId="{9C3E7454-FDFA-47B9-B65E-1319F8424537}" srcOrd="17" destOrd="0" presId="urn:microsoft.com/office/officeart/2005/8/layout/radial1"/>
    <dgm:cxn modelId="{8DA7A1E0-23C5-4C6C-A57B-B1DD3127BD7D}" type="presParOf" srcId="{9C3E7454-FDFA-47B9-B65E-1319F8424537}" destId="{C9FFD707-D5FB-40BB-8470-D9CEA8A61010}" srcOrd="0" destOrd="0" presId="urn:microsoft.com/office/officeart/2005/8/layout/radial1"/>
    <dgm:cxn modelId="{70DC4869-B3ED-4DF0-83B7-EC34C276BD25}" type="presParOf" srcId="{C4E9E171-766D-4944-B084-F8814FE40096}" destId="{B321E74E-DE89-46AA-86F0-1F0CF0FFEB90}" srcOrd="18" destOrd="0" presId="urn:microsoft.com/office/officeart/2005/8/layout/radial1"/>
    <dgm:cxn modelId="{4D17BB69-2DB8-4C77-BC7B-74365966F18F}" type="presParOf" srcId="{C4E9E171-766D-4944-B084-F8814FE40096}" destId="{EE642A23-42BB-4747-A1AF-9F198F7F5672}" srcOrd="19" destOrd="0" presId="urn:microsoft.com/office/officeart/2005/8/layout/radial1"/>
    <dgm:cxn modelId="{AAB040FC-1C1A-44CD-B229-0F5C7FECB12D}" type="presParOf" srcId="{EE642A23-42BB-4747-A1AF-9F198F7F5672}" destId="{B1E6EBA6-71E8-4801-A0DC-1A09EA8D89FB}" srcOrd="0" destOrd="0" presId="urn:microsoft.com/office/officeart/2005/8/layout/radial1"/>
    <dgm:cxn modelId="{4BAB5B72-3064-420D-AB2E-6804A108EA0C}" type="presParOf" srcId="{C4E9E171-766D-4944-B084-F8814FE40096}" destId="{46454795-A46C-4BC9-BD7E-CB9B93C12408}" srcOrd="20" destOrd="0" presId="urn:microsoft.com/office/officeart/2005/8/layout/radial1"/>
    <dgm:cxn modelId="{31546EE9-0B39-4D17-8E2B-7969EAF79442}" type="presParOf" srcId="{C4E9E171-766D-4944-B084-F8814FE40096}" destId="{118115E8-D1B1-4F35-B630-D73ACE5BC853}" srcOrd="21" destOrd="0" presId="urn:microsoft.com/office/officeart/2005/8/layout/radial1"/>
    <dgm:cxn modelId="{83F49C05-EA8F-4863-BB83-F1257BC8FBDA}" type="presParOf" srcId="{118115E8-D1B1-4F35-B630-D73ACE5BC853}" destId="{E98870E5-29F8-44CC-8A94-E426C524C16C}" srcOrd="0" destOrd="0" presId="urn:microsoft.com/office/officeart/2005/8/layout/radial1"/>
    <dgm:cxn modelId="{B4B8D7AF-6B03-430E-9541-1F8CD406C41B}" type="presParOf" srcId="{C4E9E171-766D-4944-B084-F8814FE40096}" destId="{78D7916F-BD18-4957-AE2E-E0FEFF745B40}" srcOrd="22" destOrd="0" presId="urn:microsoft.com/office/officeart/2005/8/layout/radial1"/>
    <dgm:cxn modelId="{0FB09E45-843D-436A-AEAC-D9300EFBAE71}" type="presParOf" srcId="{C4E9E171-766D-4944-B084-F8814FE40096}" destId="{CA2577FB-CEB4-4AB5-BCE9-122F915DDE73}" srcOrd="23" destOrd="0" presId="urn:microsoft.com/office/officeart/2005/8/layout/radial1"/>
    <dgm:cxn modelId="{831AE191-0E75-49EC-812B-F1C7375E4F8B}" type="presParOf" srcId="{CA2577FB-CEB4-4AB5-BCE9-122F915DDE73}" destId="{D3A8DDD3-DFD8-4737-A284-3622F7AB28B2}" srcOrd="0" destOrd="0" presId="urn:microsoft.com/office/officeart/2005/8/layout/radial1"/>
    <dgm:cxn modelId="{6B8009F0-D91E-492D-8AE1-6E14EBA573FC}" type="presParOf" srcId="{C4E9E171-766D-4944-B084-F8814FE40096}" destId="{0CA6D0D8-9A39-4C0E-846B-5A7ADF568416}" srcOrd="24" destOrd="0" presId="urn:microsoft.com/office/officeart/2005/8/layout/radial1"/>
    <dgm:cxn modelId="{F7B50989-B679-4988-A88E-D5A21A4635BA}" type="presParOf" srcId="{C4E9E171-766D-4944-B084-F8814FE40096}" destId="{53AC5D2D-F4F4-400B-A780-CA37B934769D}" srcOrd="25" destOrd="0" presId="urn:microsoft.com/office/officeart/2005/8/layout/radial1"/>
    <dgm:cxn modelId="{55DE4456-DEBE-4176-8BD7-30867D396514}" type="presParOf" srcId="{53AC5D2D-F4F4-400B-A780-CA37B934769D}" destId="{63AD51FE-2694-4705-8DDA-35FFFEA18295}" srcOrd="0" destOrd="0" presId="urn:microsoft.com/office/officeart/2005/8/layout/radial1"/>
    <dgm:cxn modelId="{06300E12-BD4A-45B1-A30E-6F99B43CDC4D}" type="presParOf" srcId="{C4E9E171-766D-4944-B084-F8814FE40096}" destId="{65EE3C78-DD73-482F-B98B-4C652B9B834B}" srcOrd="2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DB614E-390C-4A71-9D92-D93D9B0E6C60}">
      <dsp:nvSpPr>
        <dsp:cNvPr id="0" name=""/>
        <dsp:cNvSpPr/>
      </dsp:nvSpPr>
      <dsp:spPr>
        <a:xfrm>
          <a:off x="2968703" y="2185667"/>
          <a:ext cx="2608105" cy="257470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/>
            <a:t>Северо –Осетинский медицинский колледж</a:t>
          </a:r>
        </a:p>
      </dsp:txBody>
      <dsp:txXfrm>
        <a:off x="3350651" y="2562723"/>
        <a:ext cx="1844209" cy="1820590"/>
      </dsp:txXfrm>
    </dsp:sp>
    <dsp:sp modelId="{234030F7-AF76-4B85-91E4-CC1528A34942}">
      <dsp:nvSpPr>
        <dsp:cNvPr id="0" name=""/>
        <dsp:cNvSpPr/>
      </dsp:nvSpPr>
      <dsp:spPr>
        <a:xfrm rot="16383326">
          <a:off x="3888739" y="1698824"/>
          <a:ext cx="956243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956243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42955" y="1686102"/>
        <a:ext cx="47812" cy="47812"/>
      </dsp:txXfrm>
    </dsp:sp>
    <dsp:sp modelId="{1A0FA3CB-C1A6-468B-A439-BA3AD29FF62C}">
      <dsp:nvSpPr>
        <dsp:cNvPr id="0" name=""/>
        <dsp:cNvSpPr/>
      </dsp:nvSpPr>
      <dsp:spPr>
        <a:xfrm>
          <a:off x="3878688" y="156993"/>
          <a:ext cx="1084687" cy="107632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ССМП</a:t>
          </a:r>
        </a:p>
      </dsp:txBody>
      <dsp:txXfrm>
        <a:off x="4037537" y="314617"/>
        <a:ext cx="766989" cy="761078"/>
      </dsp:txXfrm>
    </dsp:sp>
    <dsp:sp modelId="{0B7C402E-8525-4D74-BB01-6F4E78B35B98}">
      <dsp:nvSpPr>
        <dsp:cNvPr id="0" name=""/>
        <dsp:cNvSpPr/>
      </dsp:nvSpPr>
      <dsp:spPr>
        <a:xfrm rot="17861538">
          <a:off x="4583030" y="1839676"/>
          <a:ext cx="1082198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82198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097075" y="1823805"/>
        <a:ext cx="54109" cy="54109"/>
      </dsp:txXfrm>
    </dsp:sp>
    <dsp:sp modelId="{F2BF57E8-5F36-4B75-A07F-727D9AA6E2BB}">
      <dsp:nvSpPr>
        <dsp:cNvPr id="0" name=""/>
        <dsp:cNvSpPr/>
      </dsp:nvSpPr>
      <dsp:spPr>
        <a:xfrm>
          <a:off x="5089422" y="363741"/>
          <a:ext cx="1069237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ГБУЗ РКБСМП</a:t>
          </a:r>
        </a:p>
      </dsp:txBody>
      <dsp:txXfrm>
        <a:off x="5246008" y="520327"/>
        <a:ext cx="756065" cy="756065"/>
      </dsp:txXfrm>
    </dsp:sp>
    <dsp:sp modelId="{B301AFAF-28BA-4958-81CA-333333583D81}">
      <dsp:nvSpPr>
        <dsp:cNvPr id="0" name=""/>
        <dsp:cNvSpPr/>
      </dsp:nvSpPr>
      <dsp:spPr>
        <a:xfrm rot="19523077">
          <a:off x="5247366" y="2422141"/>
          <a:ext cx="1063290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63290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752429" y="2406743"/>
        <a:ext cx="53164" cy="53164"/>
      </dsp:txXfrm>
    </dsp:sp>
    <dsp:sp modelId="{349B526F-FB1E-439E-9559-1314531E14CE}">
      <dsp:nvSpPr>
        <dsp:cNvPr id="0" name=""/>
        <dsp:cNvSpPr/>
      </dsp:nvSpPr>
      <dsp:spPr>
        <a:xfrm>
          <a:off x="6114325" y="1286626"/>
          <a:ext cx="1102875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Дет. </a:t>
          </a:r>
          <a:r>
            <a:rPr lang="ru-RU" sz="1400" kern="1200" dirty="0" err="1"/>
            <a:t>пол-ка</a:t>
          </a:r>
          <a:r>
            <a:rPr lang="ru-RU" sz="1400" kern="1200" dirty="0"/>
            <a:t> №1</a:t>
          </a:r>
        </a:p>
      </dsp:txBody>
      <dsp:txXfrm>
        <a:off x="6275837" y="1443212"/>
        <a:ext cx="779851" cy="756065"/>
      </dsp:txXfrm>
    </dsp:sp>
    <dsp:sp modelId="{987D1EF6-ABF3-4210-B91A-7C8EC430C027}">
      <dsp:nvSpPr>
        <dsp:cNvPr id="0" name=""/>
        <dsp:cNvSpPr/>
      </dsp:nvSpPr>
      <dsp:spPr>
        <a:xfrm rot="21184615">
          <a:off x="5563368" y="3243725"/>
          <a:ext cx="1011360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11360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043764" y="3229625"/>
        <a:ext cx="50568" cy="50568"/>
      </dsp:txXfrm>
    </dsp:sp>
    <dsp:sp modelId="{58B1155F-F240-4A56-8AA0-6D064605114B}">
      <dsp:nvSpPr>
        <dsp:cNvPr id="0" name=""/>
        <dsp:cNvSpPr/>
      </dsp:nvSpPr>
      <dsp:spPr>
        <a:xfrm>
          <a:off x="6565721" y="2587913"/>
          <a:ext cx="1187110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Дет. </a:t>
          </a:r>
          <a:r>
            <a:rPr lang="ru-RU" sz="1400" kern="1200" dirty="0" err="1"/>
            <a:t>пол-ка</a:t>
          </a:r>
          <a:r>
            <a:rPr lang="ru-RU" sz="1400" kern="1200" dirty="0"/>
            <a:t> №2</a:t>
          </a:r>
        </a:p>
      </dsp:txBody>
      <dsp:txXfrm>
        <a:off x="6739569" y="2744499"/>
        <a:ext cx="839414" cy="756065"/>
      </dsp:txXfrm>
    </dsp:sp>
    <dsp:sp modelId="{99E25613-FDE2-4A2D-80CC-6F3CB9C05CDA}">
      <dsp:nvSpPr>
        <dsp:cNvPr id="0" name=""/>
        <dsp:cNvSpPr/>
      </dsp:nvSpPr>
      <dsp:spPr>
        <a:xfrm rot="1246154">
          <a:off x="5459229" y="4091785"/>
          <a:ext cx="949137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949137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10070" y="4079240"/>
        <a:ext cx="47456" cy="47456"/>
      </dsp:txXfrm>
    </dsp:sp>
    <dsp:sp modelId="{6F4CC119-1C8E-4C4C-BD8F-BD517CCE525A}">
      <dsp:nvSpPr>
        <dsp:cNvPr id="0" name=""/>
        <dsp:cNvSpPr/>
      </dsp:nvSpPr>
      <dsp:spPr>
        <a:xfrm>
          <a:off x="6309428" y="3969492"/>
          <a:ext cx="1364186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Дет. </a:t>
          </a:r>
          <a:r>
            <a:rPr lang="ru-RU" sz="1400" kern="1200" dirty="0" err="1"/>
            <a:t>пол-ка</a:t>
          </a:r>
          <a:r>
            <a:rPr lang="ru-RU" sz="1400" kern="1200" dirty="0"/>
            <a:t> №3</a:t>
          </a:r>
        </a:p>
      </dsp:txBody>
      <dsp:txXfrm>
        <a:off x="6509208" y="4126078"/>
        <a:ext cx="964626" cy="756065"/>
      </dsp:txXfrm>
    </dsp:sp>
    <dsp:sp modelId="{D560F594-54F3-4866-AC8F-93D430A9BEBA}">
      <dsp:nvSpPr>
        <dsp:cNvPr id="0" name=""/>
        <dsp:cNvSpPr/>
      </dsp:nvSpPr>
      <dsp:spPr>
        <a:xfrm rot="2924574">
          <a:off x="4947866" y="4829159"/>
          <a:ext cx="1048601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48601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445952" y="4814128"/>
        <a:ext cx="52430" cy="52430"/>
      </dsp:txXfrm>
    </dsp:sp>
    <dsp:sp modelId="{E6C2587E-E085-4BE5-9FC8-258CAEA305F8}">
      <dsp:nvSpPr>
        <dsp:cNvPr id="0" name=""/>
        <dsp:cNvSpPr/>
      </dsp:nvSpPr>
      <dsp:spPr>
        <a:xfrm>
          <a:off x="5553176" y="5131996"/>
          <a:ext cx="1287586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Аптеки АО Фармации</a:t>
          </a:r>
          <a:endParaRPr lang="ru-RU" sz="1400" kern="1200" dirty="0"/>
        </a:p>
      </dsp:txBody>
      <dsp:txXfrm>
        <a:off x="5741739" y="5288582"/>
        <a:ext cx="910460" cy="756065"/>
      </dsp:txXfrm>
    </dsp:sp>
    <dsp:sp modelId="{77196413-862E-460F-9A2F-4CD2DCC6430A}">
      <dsp:nvSpPr>
        <dsp:cNvPr id="0" name=""/>
        <dsp:cNvSpPr/>
      </dsp:nvSpPr>
      <dsp:spPr>
        <a:xfrm rot="4569231">
          <a:off x="4171129" y="5235932"/>
          <a:ext cx="1077804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77804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683086" y="5220171"/>
        <a:ext cx="53890" cy="53890"/>
      </dsp:txXfrm>
    </dsp:sp>
    <dsp:sp modelId="{9E14DD2B-A3BB-4A01-AD85-A8A8081C02FB}">
      <dsp:nvSpPr>
        <dsp:cNvPr id="0" name=""/>
        <dsp:cNvSpPr/>
      </dsp:nvSpPr>
      <dsp:spPr>
        <a:xfrm>
          <a:off x="4248471" y="5761627"/>
          <a:ext cx="1440294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Клиническая больница «РЖД-Медицина»</a:t>
          </a:r>
        </a:p>
      </dsp:txBody>
      <dsp:txXfrm>
        <a:off x="4459397" y="5918213"/>
        <a:ext cx="1018442" cy="756065"/>
      </dsp:txXfrm>
    </dsp:sp>
    <dsp:sp modelId="{12D34EC9-164F-439F-971B-EC36C03DC419}">
      <dsp:nvSpPr>
        <dsp:cNvPr id="0" name=""/>
        <dsp:cNvSpPr/>
      </dsp:nvSpPr>
      <dsp:spPr>
        <a:xfrm rot="6230769">
          <a:off x="3214847" y="5299964"/>
          <a:ext cx="1209699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209699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789455" y="5280905"/>
        <a:ext cx="60484" cy="60484"/>
      </dsp:txXfrm>
    </dsp:sp>
    <dsp:sp modelId="{DEA6B3FF-1F2F-4326-AD94-B605B205D926}">
      <dsp:nvSpPr>
        <dsp:cNvPr id="0" name=""/>
        <dsp:cNvSpPr/>
      </dsp:nvSpPr>
      <dsp:spPr>
        <a:xfrm>
          <a:off x="3012768" y="5892272"/>
          <a:ext cx="1128248" cy="80794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Род. дом№2</a:t>
          </a:r>
        </a:p>
      </dsp:txBody>
      <dsp:txXfrm>
        <a:off x="3177996" y="6010593"/>
        <a:ext cx="797792" cy="571305"/>
      </dsp:txXfrm>
    </dsp:sp>
    <dsp:sp modelId="{9C3E7454-FDFA-47B9-B65E-1319F8424537}">
      <dsp:nvSpPr>
        <dsp:cNvPr id="0" name=""/>
        <dsp:cNvSpPr/>
      </dsp:nvSpPr>
      <dsp:spPr>
        <a:xfrm rot="7892308">
          <a:off x="2517439" y="4834498"/>
          <a:ext cx="1078486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78486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029720" y="4818719"/>
        <a:ext cx="53924" cy="53924"/>
      </dsp:txXfrm>
    </dsp:sp>
    <dsp:sp modelId="{B321E74E-DE89-46AA-86F0-1F0CF0FFEB90}">
      <dsp:nvSpPr>
        <dsp:cNvPr id="0" name=""/>
        <dsp:cNvSpPr/>
      </dsp:nvSpPr>
      <dsp:spPr>
        <a:xfrm>
          <a:off x="1809961" y="5114860"/>
          <a:ext cx="1069237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ГБУЗ РДКБ</a:t>
          </a:r>
        </a:p>
      </dsp:txBody>
      <dsp:txXfrm>
        <a:off x="1966547" y="5271446"/>
        <a:ext cx="756065" cy="756065"/>
      </dsp:txXfrm>
    </dsp:sp>
    <dsp:sp modelId="{EE642A23-42BB-4747-A1AF-9F198F7F5672}">
      <dsp:nvSpPr>
        <dsp:cNvPr id="0" name=""/>
        <dsp:cNvSpPr/>
      </dsp:nvSpPr>
      <dsp:spPr>
        <a:xfrm rot="9553846">
          <a:off x="2019061" y="4113424"/>
          <a:ext cx="1071185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71185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527874" y="4097829"/>
        <a:ext cx="53559" cy="53559"/>
      </dsp:txXfrm>
    </dsp:sp>
    <dsp:sp modelId="{46454795-A46C-4BC9-BD7E-CB9B93C12408}">
      <dsp:nvSpPr>
        <dsp:cNvPr id="0" name=""/>
        <dsp:cNvSpPr/>
      </dsp:nvSpPr>
      <dsp:spPr>
        <a:xfrm>
          <a:off x="1019370" y="3969492"/>
          <a:ext cx="1069237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</a:t>
          </a:r>
          <a:r>
            <a:rPr lang="ru-RU" sz="1400" kern="1200" dirty="0" err="1"/>
            <a:t>Пол-ка</a:t>
          </a:r>
          <a:r>
            <a:rPr lang="ru-RU" sz="1400" kern="1200" dirty="0"/>
            <a:t> №7</a:t>
          </a:r>
        </a:p>
      </dsp:txBody>
      <dsp:txXfrm>
        <a:off x="1175956" y="4126078"/>
        <a:ext cx="756065" cy="756065"/>
      </dsp:txXfrm>
    </dsp:sp>
    <dsp:sp modelId="{118115E8-D1B1-4F35-B630-D73ACE5BC853}">
      <dsp:nvSpPr>
        <dsp:cNvPr id="0" name=""/>
        <dsp:cNvSpPr/>
      </dsp:nvSpPr>
      <dsp:spPr>
        <a:xfrm rot="11215385">
          <a:off x="1913057" y="3240233"/>
          <a:ext cx="1069296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69296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20973" y="3224685"/>
        <a:ext cx="53464" cy="53464"/>
      </dsp:txXfrm>
    </dsp:sp>
    <dsp:sp modelId="{78D7916F-BD18-4957-AE2E-E0FEFF745B40}">
      <dsp:nvSpPr>
        <dsp:cNvPr id="0" name=""/>
        <dsp:cNvSpPr/>
      </dsp:nvSpPr>
      <dsp:spPr>
        <a:xfrm>
          <a:off x="851616" y="2587913"/>
          <a:ext cx="1069237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</a:t>
          </a:r>
          <a:r>
            <a:rPr lang="ru-RU" sz="1400" kern="1200" dirty="0" err="1"/>
            <a:t>Пол-ка</a:t>
          </a:r>
          <a:r>
            <a:rPr lang="ru-RU" sz="1400" kern="1200" dirty="0"/>
            <a:t> №4</a:t>
          </a:r>
        </a:p>
      </dsp:txBody>
      <dsp:txXfrm>
        <a:off x="1008202" y="2744499"/>
        <a:ext cx="756065" cy="756065"/>
      </dsp:txXfrm>
    </dsp:sp>
    <dsp:sp modelId="{CA2577FB-CEB4-4AB5-BCE9-122F915DDE73}">
      <dsp:nvSpPr>
        <dsp:cNvPr id="0" name=""/>
        <dsp:cNvSpPr/>
      </dsp:nvSpPr>
      <dsp:spPr>
        <a:xfrm rot="12876923">
          <a:off x="2224628" y="2418954"/>
          <a:ext cx="1074509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74509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35020" y="2403275"/>
        <a:ext cx="53725" cy="53725"/>
      </dsp:txXfrm>
    </dsp:sp>
    <dsp:sp modelId="{0CA6D0D8-9A39-4C0E-846B-5A7ADF568416}">
      <dsp:nvSpPr>
        <dsp:cNvPr id="0" name=""/>
        <dsp:cNvSpPr/>
      </dsp:nvSpPr>
      <dsp:spPr>
        <a:xfrm>
          <a:off x="1345129" y="1286626"/>
          <a:ext cx="1069237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Пол-ка №1</a:t>
          </a:r>
        </a:p>
      </dsp:txBody>
      <dsp:txXfrm>
        <a:off x="1501715" y="1443212"/>
        <a:ext cx="756065" cy="756065"/>
      </dsp:txXfrm>
    </dsp:sp>
    <dsp:sp modelId="{53AC5D2D-F4F4-400B-A780-CA37B934769D}">
      <dsp:nvSpPr>
        <dsp:cNvPr id="0" name=""/>
        <dsp:cNvSpPr/>
      </dsp:nvSpPr>
      <dsp:spPr>
        <a:xfrm rot="14538462">
          <a:off x="2880282" y="1839676"/>
          <a:ext cx="1082198" cy="22367"/>
        </a:xfrm>
        <a:custGeom>
          <a:avLst/>
          <a:gdLst/>
          <a:ahLst/>
          <a:cxnLst/>
          <a:rect l="0" t="0" r="0" b="0"/>
          <a:pathLst>
            <a:path>
              <a:moveTo>
                <a:pt x="0" y="11183"/>
              </a:moveTo>
              <a:lnTo>
                <a:pt x="1082198" y="11183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394326" y="1823805"/>
        <a:ext cx="54109" cy="54109"/>
      </dsp:txXfrm>
    </dsp:sp>
    <dsp:sp modelId="{65EE3C78-DD73-482F-B98B-4C652B9B834B}">
      <dsp:nvSpPr>
        <dsp:cNvPr id="0" name=""/>
        <dsp:cNvSpPr/>
      </dsp:nvSpPr>
      <dsp:spPr>
        <a:xfrm>
          <a:off x="2386851" y="363741"/>
          <a:ext cx="1069237" cy="1069237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ГБУЗ РКБ</a:t>
          </a:r>
        </a:p>
      </dsp:txBody>
      <dsp:txXfrm>
        <a:off x="2543437" y="520327"/>
        <a:ext cx="756065" cy="756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284D84D-652E-4778-92D2-04449FCBFDB0}" type="datetimeFigureOut">
              <a:rPr lang="ru-RU"/>
              <a:pPr>
                <a:defRPr/>
              </a:pPr>
              <a:t>26.05.2022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E872CFD-6631-4168-B214-2DFD60E3DA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46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5819BA-C34C-4413-9ECA-8B0C1BBE3D54}" type="datetime1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77834-4585-4BB3-829E-B3521F81DA6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628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86688E-99F6-4CAF-BE63-5756B68822A5}" type="datetime1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46E135-F1A2-4C78-89A8-179424BE4828}" type="datetime1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84266B-2F30-4AE7-8146-3E924BE82D9E}" type="datetime1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0899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175626-0246-42CE-B695-EA9945C2C47A}" type="datetime1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79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283965-DF1C-4D36-B879-35EE9B14DA09}" type="datetime1">
              <a:rPr lang="ru-RU" smtClean="0"/>
              <a:t>26.05.2022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64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CDF3D-2867-4817-93B3-23A86923B663}" type="datetime1">
              <a:rPr lang="ru-RU" smtClean="0"/>
              <a:t>26.05.2022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53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05AE6E-D7E7-40C1-BC5B-C171577BA5BE}" type="datetime1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889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76A105-6DC9-415A-A472-B3177171A415}" type="datetime1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69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0721EA-1504-4327-846E-6718792F154A}" type="datetime1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7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3250A2-9DD4-4B80-A029-1060B3EE8E53}" type="datetime1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C9287-A1B5-44B9-ABE6-2D49C6F1BA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8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6F1D82-C007-4A52-A6EF-8D13AB78F0C3}" type="datetime1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60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061256-72C0-4192-B6E6-C633EEC768E6}" type="datetime1">
              <a:rPr lang="ru-RU" smtClean="0"/>
              <a:t>26.05.2022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25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AC88EE-A9CE-442F-BEEE-1BCC22CC29FA}" type="datetime1">
              <a:rPr lang="ru-RU" smtClean="0"/>
              <a:t>26.05.2022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84B790-634E-4FC4-A9E9-A96B3C77C7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9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211D26-BF22-4C96-8694-9542F37C25A8}" type="datetime1">
              <a:rPr lang="ru-RU" smtClean="0"/>
              <a:t>26.05.2022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2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634567-DADD-45ED-B008-7317342C5B2A}" type="datetime1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70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E31818-841B-4A52-99B5-389084AC9E96}" type="datetime1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F8C70-1A09-4736-958F-03C933BC79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9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57BCC1F-38F0-4404-BBDA-7B62CDA61598}" type="datetime1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AF8364-8CA7-451D-8631-84B8D3C7B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1.nubex.ru/s6689-4b8/14bb53977d_fit-in~1280x800~filters:no_upscale()__f6413_62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hyperlink" Target="https://r1.nubex.ru/s6689-4b8/17bb23e305_fit-in~1280x800~filters:no_upscale()__f6441_9b" TargetMode="Externa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кругленный прямоугольник 10"/>
          <p:cNvSpPr>
            <a:spLocks noChangeArrowheads="1"/>
          </p:cNvSpPr>
          <p:nvPr/>
        </p:nvSpPr>
        <p:spPr bwMode="auto">
          <a:xfrm>
            <a:off x="1523365" y="686512"/>
            <a:ext cx="7434684" cy="1374335"/>
          </a:xfrm>
          <a:prstGeom prst="roundRect">
            <a:avLst>
              <a:gd name="adj" fmla="val 12852"/>
            </a:avLst>
          </a:prstGeom>
          <a:solidFill>
            <a:schemeClr val="bg1">
              <a:alpha val="61960"/>
            </a:schemeClr>
          </a:solidFill>
          <a:ln w="25400" algn="ctr">
            <a:solidFill>
              <a:srgbClr val="0099F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«Роль средних медицинских учебных заведений в получении высококвалифицированных медицинских кадров для отечественного здравоохранения»</a:t>
            </a:r>
            <a:endParaRPr lang="ru-RU" sz="2400" dirty="0">
              <a:solidFill>
                <a:schemeClr val="accent1"/>
              </a:solidFill>
            </a:endParaRPr>
          </a:p>
        </p:txBody>
      </p:sp>
      <p:sp>
        <p:nvSpPr>
          <p:cNvPr id="14338" name="Скругленный прямоугольник 10"/>
          <p:cNvSpPr>
            <a:spLocks noChangeArrowheads="1"/>
          </p:cNvSpPr>
          <p:nvPr/>
        </p:nvSpPr>
        <p:spPr bwMode="auto">
          <a:xfrm>
            <a:off x="2339975" y="6137275"/>
            <a:ext cx="6804025" cy="720725"/>
          </a:xfrm>
          <a:prstGeom prst="roundRect">
            <a:avLst>
              <a:gd name="adj" fmla="val 12852"/>
            </a:avLst>
          </a:prstGeom>
          <a:solidFill>
            <a:schemeClr val="bg1">
              <a:alpha val="61960"/>
            </a:schemeClr>
          </a:solidFill>
          <a:ln w="25400" algn="ctr">
            <a:solidFill>
              <a:srgbClr val="0099FF"/>
            </a:solidFill>
            <a:round/>
            <a:headEnd/>
            <a:tailEnd/>
          </a:ln>
        </p:spPr>
        <p:txBody>
          <a:bodyPr anchor="ctr"/>
          <a:lstStyle/>
          <a:p>
            <a:endParaRPr lang="ru-RU" sz="1400" dirty="0">
              <a:solidFill>
                <a:srgbClr val="002060"/>
              </a:solidFill>
              <a:latin typeface="Verdana" pitchFamily="34" charset="0"/>
            </a:endParaRPr>
          </a:p>
          <a:p>
            <a:pPr algn="r"/>
            <a:r>
              <a:rPr lang="ru-RU" sz="1400" dirty="0">
                <a:latin typeface="Verdana" pitchFamily="34" charset="0"/>
              </a:rPr>
              <a:t>Докладчик: </a:t>
            </a:r>
            <a:r>
              <a:rPr lang="ru-RU" sz="1400" dirty="0" smtClean="0">
                <a:latin typeface="Verdana" pitchFamily="34" charset="0"/>
              </a:rPr>
              <a:t>Ст. </a:t>
            </a:r>
            <a:r>
              <a:rPr lang="ru-RU" sz="1400" smtClean="0">
                <a:latin typeface="Verdana" pitchFamily="34" charset="0"/>
              </a:rPr>
              <a:t>методист к.б.н., </a:t>
            </a:r>
            <a:r>
              <a:rPr lang="ru-RU" sz="1400" dirty="0" err="1" smtClean="0">
                <a:latin typeface="Verdana" pitchFamily="34" charset="0"/>
              </a:rPr>
              <a:t>Караева</a:t>
            </a:r>
            <a:r>
              <a:rPr lang="ru-RU" sz="1400" dirty="0" smtClean="0">
                <a:latin typeface="Verdana" pitchFamily="34" charset="0"/>
              </a:rPr>
              <a:t> А.М.</a:t>
            </a:r>
            <a:endParaRPr lang="ru-RU" sz="1400" dirty="0">
              <a:latin typeface="Verdana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Verdana" pitchFamily="34" charset="0"/>
              </a:rPr>
              <a:t>Владикавказ 2022 год</a:t>
            </a:r>
          </a:p>
          <a:p>
            <a:endParaRPr lang="ru-RU" sz="140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4339" name="Прямоугольник 10"/>
          <p:cNvSpPr>
            <a:spLocks noChangeArrowheads="1"/>
          </p:cNvSpPr>
          <p:nvPr/>
        </p:nvSpPr>
        <p:spPr bwMode="auto">
          <a:xfrm>
            <a:off x="1547665" y="0"/>
            <a:ext cx="67687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ГБПОУ «СЕВЕРО-ОСЕТИНСКИЙ МЕДИЦИНСКИЙ КОЛЛЕДЖ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» МЗ РСО-Алания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B76725-72C2-42A9-94CA-EFFDCAA5C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060848"/>
            <a:ext cx="7704856" cy="4032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FCCE5-51F8-4883-BF86-D34C7B13E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30"/>
            <a:ext cx="1457796" cy="174935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56376" y="6381328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10</a:t>
            </a:fld>
            <a:endParaRPr lang="ru-RU" sz="20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31" y="0"/>
            <a:ext cx="5015541" cy="3761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842"/>
            <a:ext cx="5340085" cy="400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00"/>
            <a:ext cx="4105809" cy="2308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11" y="4133304"/>
            <a:ext cx="4846261" cy="27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56376" y="6381328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12</a:t>
            </a:fld>
            <a:endParaRPr lang="ru-RU" sz="20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6012160" cy="450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-28809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56376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13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84801"/>
            <a:ext cx="4764021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9" y="-36004"/>
            <a:ext cx="3165816" cy="4221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0"/>
            <a:ext cx="5532107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43262" y="6309320"/>
            <a:ext cx="573161" cy="426044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14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4668011" cy="3501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80" y="0"/>
            <a:ext cx="5021172" cy="3765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94" y="3647330"/>
            <a:ext cx="2426866" cy="3235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9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56376" y="6350068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15</a:t>
            </a:fld>
            <a:endParaRPr lang="ru-RU" sz="20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905" y="1124744"/>
            <a:ext cx="591614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00392" y="6381328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1800" smtClean="0"/>
              <a:pPr>
                <a:defRPr/>
              </a:pPr>
              <a:t>18</a:t>
            </a:fld>
            <a:endParaRPr lang="ru-RU" sz="1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4964"/>
            <a:ext cx="5004048" cy="3753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58" y="3284984"/>
            <a:ext cx="5004048" cy="3753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932040" cy="369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884368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19</a:t>
            </a:fld>
            <a:endParaRPr lang="ru-RU" sz="20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3861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67" y="1606488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кругленный прямоугольник 10"/>
          <p:cNvSpPr>
            <a:spLocks noChangeArrowheads="1"/>
          </p:cNvSpPr>
          <p:nvPr/>
        </p:nvSpPr>
        <p:spPr bwMode="auto">
          <a:xfrm>
            <a:off x="683568" y="3544888"/>
            <a:ext cx="8064896" cy="3313112"/>
          </a:xfrm>
          <a:prstGeom prst="roundRect">
            <a:avLst>
              <a:gd name="adj" fmla="val 3907"/>
            </a:avLst>
          </a:prstGeom>
          <a:solidFill>
            <a:schemeClr val="bg1">
              <a:alpha val="61960"/>
            </a:schemeClr>
          </a:solidFill>
          <a:ln w="25400" algn="ctr">
            <a:solidFill>
              <a:srgbClr val="0099F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800" dirty="0"/>
              <a:t>Государство понимает, что здоровье людей – это национальное достояние. В связи с этим государственная крупномасштабная компания направлена на то, чтобы вовлечь все звенья, имеющие отношение к оздоровлению нации и это в первую очередь подготовка высококвалифицированных кадров. </a:t>
            </a:r>
            <a:endParaRPr lang="ru-RU" sz="4000" dirty="0">
              <a:solidFill>
                <a:srgbClr val="333333"/>
              </a:solidFill>
              <a:latin typeface="Verdana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92852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400" smtClean="0"/>
              <a:pPr>
                <a:defRPr/>
              </a:pPr>
              <a:t>2</a:t>
            </a:fld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68" y="9027"/>
            <a:ext cx="6454080" cy="3569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884368" y="6237312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1800" smtClean="0"/>
              <a:pPr>
                <a:defRPr/>
              </a:pPr>
              <a:t>20</a:t>
            </a:fld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7334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83" y="437026"/>
            <a:ext cx="465651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56376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21</a:t>
            </a:fld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751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1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028384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22</a:t>
            </a:fld>
            <a:endParaRPr lang="ru-RU" sz="2000" dirty="0"/>
          </a:p>
        </p:txBody>
      </p:sp>
      <p:pic>
        <p:nvPicPr>
          <p:cNvPr id="3" name="image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5187" y="3955367"/>
            <a:ext cx="2160240" cy="30243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68"/>
            <a:ext cx="9144000" cy="3960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23" y="3770190"/>
            <a:ext cx="2315857" cy="3087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138"/>
            <a:ext cx="3942761" cy="295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9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812360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24</a:t>
            </a:fld>
            <a:endParaRPr lang="ru-RU" sz="20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3" y="2780928"/>
            <a:ext cx="5436096" cy="407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258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56376" y="6381328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25</a:t>
            </a:fld>
            <a:endParaRPr lang="ru-RU" sz="2000"/>
          </a:p>
        </p:txBody>
      </p:sp>
      <p:pic>
        <p:nvPicPr>
          <p:cNvPr id="3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7704" y="33962"/>
            <a:ext cx="5544616" cy="68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6202"/>
            <a:ext cx="8100392" cy="3599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3307165"/>
            <a:ext cx="8154652" cy="35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72400" y="6492875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27</a:t>
            </a:fld>
            <a:endParaRPr lang="ru-RU" sz="200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25" descr="20180208_151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20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892146"/>
            <a:ext cx="5004048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 БЮДЖЕТНОЕ  ПРОФЕССИОНАЛЬНОЕ ОБРАЗОВАТЕЛЬНОЕ УЧРЕЖДЕНИЕ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СЕВЕРО- ОСЕТИНСКИЙ   МЕДИЦИНСКИЙ КОЛЛЕДЖ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РСО-АЛАНИЯ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РАБОТЫ ПО ПАТРИОТИЧЕСКОМУ ВОСПИТАНИЮ В ГБПОУ СОМК МЗ РСО-Алания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Владикавказ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2021-2022г.г.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 descr="https://r1.nubex.ru/s6689-4b8/a09445b04e_fit-in~160x160__f6413_62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86" y="3431048"/>
            <a:ext cx="3971102" cy="290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r1.nubex.ru/s6689-4b8/50986b39b0_fit-in~160x160__f6441_9b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86420"/>
            <a:ext cx="3828256" cy="2538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6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33" y="-10515"/>
            <a:ext cx="4875567" cy="3655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68102"/>
            <a:ext cx="4788024" cy="3589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" y="0"/>
            <a:ext cx="4765510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02" y="3269173"/>
            <a:ext cx="4786598" cy="358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7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Скругленный прямоугольник 10"/>
          <p:cNvSpPr>
            <a:spLocks noChangeArrowheads="1"/>
          </p:cNvSpPr>
          <p:nvPr/>
        </p:nvSpPr>
        <p:spPr bwMode="auto">
          <a:xfrm>
            <a:off x="683568" y="404664"/>
            <a:ext cx="7848872" cy="5976664"/>
          </a:xfrm>
          <a:prstGeom prst="roundRect">
            <a:avLst>
              <a:gd name="adj" fmla="val 3907"/>
            </a:avLst>
          </a:prstGeom>
          <a:solidFill>
            <a:schemeClr val="bg1">
              <a:alpha val="61960"/>
            </a:schemeClr>
          </a:solidFill>
          <a:ln w="25400" algn="ctr">
            <a:solidFill>
              <a:srgbClr val="0099FF"/>
            </a:solidFill>
            <a:round/>
            <a:headEnd/>
            <a:tailEnd/>
          </a:ln>
        </p:spPr>
        <p:txBody>
          <a:bodyPr anchor="ctr"/>
          <a:lstStyle/>
          <a:p>
            <a:pPr algn="ctr" fontAlgn="base"/>
            <a:r>
              <a:rPr lang="ru-RU" sz="3200" dirty="0" smtClean="0"/>
              <a:t>Для </a:t>
            </a:r>
            <a:r>
              <a:rPr lang="ru-RU" sz="3200" dirty="0"/>
              <a:t>получения высокоспециализированных медицинских и фармацевтических </a:t>
            </a:r>
            <a:r>
              <a:rPr lang="ru-RU" sz="3200" dirty="0" smtClean="0"/>
              <a:t>кадров  </a:t>
            </a:r>
            <a:endParaRPr lang="ru-RU" sz="3200" dirty="0"/>
          </a:p>
          <a:p>
            <a:pPr algn="ctr" fontAlgn="base"/>
            <a:r>
              <a:rPr lang="ru-RU" sz="3200" dirty="0"/>
              <a:t>н</a:t>
            </a:r>
            <a:r>
              <a:rPr lang="ru-RU" sz="3200" dirty="0" smtClean="0"/>
              <a:t>еобходимо </a:t>
            </a:r>
            <a:r>
              <a:rPr lang="ru-RU" sz="3200" dirty="0"/>
              <a:t>соблюдение единства требований к студенту как со стороны </a:t>
            </a:r>
            <a:r>
              <a:rPr lang="ru-RU" sz="3200" dirty="0" smtClean="0"/>
              <a:t>медицинского колледжа, </a:t>
            </a:r>
            <a:r>
              <a:rPr lang="ru-RU" sz="3200" dirty="0"/>
              <a:t>так и со стороны специалистов лечебных учреждений, аптечных </a:t>
            </a:r>
            <a:r>
              <a:rPr lang="ru-RU" sz="3200" dirty="0" smtClean="0"/>
              <a:t>организаций, являющихся руководителями практической подготовки</a:t>
            </a:r>
            <a:endParaRPr lang="ru-RU" sz="3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740352" y="6436458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400" smtClean="0"/>
              <a:pPr>
                <a:defRPr/>
              </a:pPr>
              <a:t>29</a:t>
            </a:fld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z="2400" smtClean="0"/>
              <a:pPr>
                <a:defRPr/>
              </a:pPr>
              <a:t>3</a:t>
            </a:fld>
            <a:endParaRPr lang="ru-RU" sz="2400" dirty="0"/>
          </a:p>
        </p:txBody>
      </p:sp>
      <p:sp>
        <p:nvSpPr>
          <p:cNvPr id="2" name="AutoShape 2" descr="blob:https://web.whatsapp.com/f2f061bb-c0f4-44de-9ba0-73d88d852c8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fs.znanio.ru/d5af0e/b9/d4/6fca142717571a8f97203752b0fa625a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72400" y="6237312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4</a:t>
            </a:fld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00392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000" smtClean="0"/>
              <a:pPr>
                <a:defRPr/>
              </a:pPr>
              <a:t>5</a:t>
            </a:fld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" y="-1769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57" y="-1769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3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7E5E5-3225-4F66-9311-B518A27B83C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84" y="0"/>
            <a:ext cx="510331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" y="0"/>
            <a:ext cx="4995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014798" y="6237312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400" smtClean="0"/>
              <a:pPr>
                <a:defRPr/>
              </a:pPr>
              <a:t>8</a:t>
            </a:fld>
            <a:endParaRPr lang="ru-RU" sz="2400" dirty="0"/>
          </a:p>
        </p:txBody>
      </p:sp>
      <p:sp>
        <p:nvSpPr>
          <p:cNvPr id="4" name="Скругленный прямоугольник 10"/>
          <p:cNvSpPr>
            <a:spLocks noChangeArrowheads="1"/>
          </p:cNvSpPr>
          <p:nvPr/>
        </p:nvSpPr>
        <p:spPr bwMode="auto">
          <a:xfrm>
            <a:off x="539552" y="1412776"/>
            <a:ext cx="8064896" cy="3313112"/>
          </a:xfrm>
          <a:prstGeom prst="roundRect">
            <a:avLst>
              <a:gd name="adj" fmla="val 3907"/>
            </a:avLst>
          </a:prstGeom>
          <a:solidFill>
            <a:schemeClr val="bg1">
              <a:alpha val="61960"/>
            </a:schemeClr>
          </a:solidFill>
          <a:ln w="25400" algn="ctr">
            <a:solidFill>
              <a:srgbClr val="0099FF"/>
            </a:solidFill>
            <a:round/>
            <a:headEnd/>
            <a:tailEnd/>
          </a:ln>
        </p:spPr>
        <p:txBody>
          <a:bodyPr anchor="ctr"/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Общая численность студентов составляет 1970 человек. В колледже обучаются не только студенты республики, но и из соседних республик – Чеченской, Кабардино-Балкарской республики и Дагестана.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57878076"/>
              </p:ext>
            </p:extLst>
          </p:nvPr>
        </p:nvGraphicFramePr>
        <p:xfrm>
          <a:off x="755576" y="0"/>
          <a:ext cx="860444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956376" y="6309320"/>
            <a:ext cx="573161" cy="365125"/>
          </a:xfrm>
        </p:spPr>
        <p:txBody>
          <a:bodyPr/>
          <a:lstStyle/>
          <a:p>
            <a:pPr>
              <a:defRPr/>
            </a:pPr>
            <a:fld id="{9897E5E5-3225-4F66-9311-B518A27B83C3}" type="slidenum">
              <a:rPr lang="ru-RU" sz="2400" smtClean="0"/>
              <a:pPr>
                <a:defRPr/>
              </a:pPr>
              <a:t>9</a:t>
            </a:fld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f7edc9cd42ee2199fb1ea3743ba94502f4572b"/>
</p:tagLst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1138</TotalTime>
  <Words>254</Words>
  <Application>Microsoft Office PowerPoint</Application>
  <PresentationFormat>Экран (4:3)</PresentationFormat>
  <Paragraphs>71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</vt:lpstr>
      <vt:lpstr>Times New Roman</vt:lpstr>
      <vt:lpstr>Tw Cen MT</vt:lpstr>
      <vt:lpstr>Verdana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Караева</dc:creator>
  <cp:lastModifiedBy>PC</cp:lastModifiedBy>
  <cp:revision>120</cp:revision>
  <dcterms:created xsi:type="dcterms:W3CDTF">2012-08-02T12:17:38Z</dcterms:created>
  <dcterms:modified xsi:type="dcterms:W3CDTF">2022-05-26T13:02:38Z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237482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