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я" initials="Д" lastIdx="1" clrIdx="0">
    <p:extLst>
      <p:ext uri="{19B8F6BF-5375-455C-9EA6-DF929625EA0E}">
        <p15:presenceInfo xmlns:p15="http://schemas.microsoft.com/office/powerpoint/2012/main" userId="Д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2T20:37:00.10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6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0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1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7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0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9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7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9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6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5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FC851A-9DEA-4703-93E7-E89E6E80B14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4C4B16-E7A5-457D-AECB-A8C2D384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42273" y="1907639"/>
            <a:ext cx="7379650" cy="1515533"/>
          </a:xfrm>
        </p:spPr>
        <p:txBody>
          <a:bodyPr/>
          <a:lstStyle/>
          <a:p>
            <a:r>
              <a:rPr lang="ru-RU" sz="2800" dirty="0"/>
              <a:t>«Психология саморазвития и самосовершенствования. Формирование культуры самообразования у студентов медицинского колледжа»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Преподаватель: </a:t>
            </a:r>
            <a:r>
              <a:rPr lang="ru-RU" sz="2400" dirty="0" err="1"/>
              <a:t>Алборова</a:t>
            </a:r>
            <a:r>
              <a:rPr lang="ru-RU" sz="2400" dirty="0"/>
              <a:t> З. 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развитие?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693409"/>
            <a:ext cx="9813877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/>
              <a:t>Развитие </a:t>
            </a:r>
            <a:r>
              <a:rPr lang="ru-RU" sz="3200" dirty="0"/>
              <a:t>– это изменение внутреннего мира человека под действием внешних факторов и собственных действий, целенаправленная деятельность по достижению результата. Это сознательная работа, требующая количественных и качественных изменений.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законы развития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 воздействие социальной среды на личность; </a:t>
            </a:r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 зависимость индивидуальной жизнедеятельности от интересов     общества; </a:t>
            </a:r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 обратное воздействие личности на социальную среду; </a:t>
            </a:r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ru-RU" sz="2800" dirty="0"/>
              <a:t> общение и обособление личности в коллективе.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93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341" y="1056580"/>
            <a:ext cx="9761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	Значимость процесса саморазвития подчеркнул советский писатель, врач-психотерапевт и психолог В. Л. Леви, утверждая, что если у человека появляется больше интересов и стимулов к жизни, понимание людей возможность прощать, внутренняя свобода и независимость, ответственность, взятая на себя добровольно, любовь к миру то это означает, что человек растет личностно.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342" y="3811898"/>
            <a:ext cx="323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ИНТЕРЕСЫ И СТИМУЛЫ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817" y="5065708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ЛИЧНОСТНЫЙ РОСТ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1238" y="3826288"/>
            <a:ext cx="545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ЭМОЦИОНАЛЬНЫЙ ИНТЕЛЛЕКТ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010" y="380350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НЕЗАВИСИМОСТЬ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4073" y="4157606"/>
            <a:ext cx="494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9060" y="3772724"/>
            <a:ext cx="39442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3341" y="3751129"/>
            <a:ext cx="3236526" cy="483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22456" y="3772724"/>
            <a:ext cx="25183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49940" y="5004153"/>
            <a:ext cx="29625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650" y="1059067"/>
            <a:ext cx="10190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В целях саморазвития способностей личности, необходимо следовать принципу социализации деятельности. В нашем колледже организуются конкурсы, волонтерские движения, студенческие вечера, театральные постановки, проводятся познавательные экскурсии на выставки и музеи.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872" r="1679" b="42411"/>
          <a:stretch/>
        </p:blipFill>
        <p:spPr>
          <a:xfrm>
            <a:off x="5863894" y="2926811"/>
            <a:ext cx="3852807" cy="2919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24089" b="15613"/>
          <a:stretch/>
        </p:blipFill>
        <p:spPr>
          <a:xfrm>
            <a:off x="2401216" y="2926811"/>
            <a:ext cx="2717964" cy="2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иностранного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2543284"/>
            <a:ext cx="9859367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sz="2800" dirty="0" smtClean="0"/>
              <a:t>	Экспериментально </a:t>
            </a:r>
            <a:r>
              <a:rPr lang="ru-RU" sz="2800" dirty="0"/>
              <a:t>доказано, что активность мозга выше у людей, знающих иностранные языки. Это говорит о том, что новая информация влияет на физиологию: чем больше знаний, тем выше пластичность мозга, то есть скорость формирования нейронных сетей.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37" y="4525877"/>
            <a:ext cx="1336343" cy="13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241" y="1119116"/>
            <a:ext cx="99082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Мы </a:t>
            </a:r>
            <a:r>
              <a:rPr lang="ru-RU" sz="2400" dirty="0"/>
              <a:t>хотим вовлечь студентов в творческую самостоятельную и учебно-исследовательскую </a:t>
            </a:r>
            <a:r>
              <a:rPr lang="ru-RU" sz="2400" dirty="0" smtClean="0"/>
              <a:t>деятельность.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Для </a:t>
            </a:r>
            <a:r>
              <a:rPr lang="ru-RU" sz="2400" dirty="0"/>
              <a:t>достижения данных целей, студенты выполняют различные виды работ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Доклады о </a:t>
            </a:r>
            <a:r>
              <a:rPr lang="ru-RU" sz="2400" dirty="0"/>
              <a:t>выдающихся деятелях в области медицины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Иллюстрации </a:t>
            </a:r>
            <a:r>
              <a:rPr lang="ru-RU" sz="2400" dirty="0"/>
              <a:t>на закрепление медицинской терминологии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Презентации по </a:t>
            </a:r>
            <a:r>
              <a:rPr lang="ru-RU" sz="2400" dirty="0"/>
              <a:t>страноведению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Перевод </a:t>
            </a:r>
            <a:r>
              <a:rPr lang="ru-RU" sz="2400" dirty="0"/>
              <a:t>медицинских статей.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87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327" y="3118855"/>
            <a:ext cx="57807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76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Натуральные материалы</vt:lpstr>
      <vt:lpstr>«Психология саморазвития и самосовершенствования. Формирование культуры самообразования у студентов медицинского колледжа»</vt:lpstr>
      <vt:lpstr>Что такое развитие?</vt:lpstr>
      <vt:lpstr>Основные законы развития личности</vt:lpstr>
      <vt:lpstr>Презентация PowerPoint</vt:lpstr>
      <vt:lpstr>Презентация PowerPoint</vt:lpstr>
      <vt:lpstr>Влияние иностранного языка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«Психология саморазвития и самосовершенствования. Формирование культуры самообразования у студентов медицинского колледжа»</dc:title>
  <dc:creator>Даня</dc:creator>
  <cp:lastModifiedBy>Даня</cp:lastModifiedBy>
  <cp:revision>31</cp:revision>
  <dcterms:created xsi:type="dcterms:W3CDTF">2022-11-22T17:32:37Z</dcterms:created>
  <dcterms:modified xsi:type="dcterms:W3CDTF">2022-11-22T18:11:38Z</dcterms:modified>
</cp:coreProperties>
</file>