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 /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png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7" y="1281383"/>
            <a:ext cx="8361229" cy="2449369"/>
          </a:xfrm>
        </p:spPr>
        <p:txBody>
          <a:bodyPr/>
          <a:lstStyle/>
          <a:p>
            <a:r>
              <a:rPr lang="ru-RU" sz="2800" b="1" dirty="0"/>
              <a:t>Занятие-конкурс как средство диагностики и оценки результатов умения проецировать знания на профессиональную деятельность на примере дисциплины «Анатомия и физиология человека»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68040" y="4349471"/>
            <a:ext cx="6831673" cy="108623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Абаева Ирина Созыровна</a:t>
            </a:r>
          </a:p>
          <a:p>
            <a:r>
              <a:rPr lang="ru-RU" dirty="0"/>
              <a:t>преподаватель анатомии и физиологии</a:t>
            </a:r>
          </a:p>
          <a:p>
            <a:r>
              <a:rPr lang="ru-RU" dirty="0"/>
              <a:t>ГБПОУ Северо-Осетинский </a:t>
            </a:r>
          </a:p>
          <a:p>
            <a:r>
              <a:rPr lang="ru-RU" dirty="0"/>
              <a:t>медицинский колледж Министерства здравоохранения РСО Алания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1156" y="27375"/>
            <a:ext cx="823031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402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857181"/>
            <a:ext cx="9349740" cy="2513651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Анатомические препараты – важнейшие наглядные пособия, способствующие познанию строения тела человека. Они позволяют видеть детали естественного строения органов, создать объемное представление о строении органов и об их взаимном расположении.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8072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548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144" y="1084723"/>
            <a:ext cx="4700016" cy="33093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92" y="2400300"/>
            <a:ext cx="4700016" cy="3309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675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93522" y="1953743"/>
            <a:ext cx="8814102" cy="2115337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90% студентов лучше усваивают учебный материал и профессиональные компетенции при конкурсах, наглядных пособий и т.д., о чем свидетельствует большее количество студентов, выполнивших работы на «хорошо» и «отлично».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877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920471"/>
            <a:ext cx="9340596" cy="4840249"/>
          </a:xfrm>
        </p:spPr>
        <p:txBody>
          <a:bodyPr>
            <a:noAutofit/>
          </a:bodyPr>
          <a:lstStyle/>
          <a:p>
            <a:r>
              <a:rPr lang="ru-RU" sz="1800" dirty="0"/>
              <a:t>Выводы:</a:t>
            </a:r>
          </a:p>
          <a:p>
            <a:pPr algn="just"/>
            <a:r>
              <a:rPr lang="ru-RU" sz="1800" dirty="0"/>
              <a:t>	Занятия-конкурсы, деловые игры и т.д. создают необходимые условия для развития умений самостоятельно мыслить, ориентироваться в новой ситуации, находить свои подходы к решению проблем, устанавливать деловые контакты с аудиторией. </a:t>
            </a:r>
          </a:p>
          <a:p>
            <a:pPr algn="just"/>
            <a:r>
              <a:rPr lang="ru-RU" sz="1800" dirty="0"/>
              <a:t>	В результате их использования в учебном процессе повышается эмоциональный отклик студентов на процесс познания, мотивацию учебной деятельности, интерес на овладение новыми знаниями, умениями и практическом их применении в будущей профессии; способствуют развитию творческих способностей, устной речи, умения формулировать и высказывать свою точку зрения, активизируют мышление.</a:t>
            </a:r>
          </a:p>
          <a:p>
            <a:pPr algn="just"/>
            <a:r>
              <a:rPr lang="ru-RU" sz="1800" dirty="0"/>
              <a:t>	Использование преподавателем таких современных методов в процессе обучения способствует преодолению стереотипов в обучении, выработке новых подходов к практическим ситуациям, развитию профессиональных и общих компетенций обучающихся.</a:t>
            </a:r>
          </a:p>
          <a:p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106651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814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8" y="2171700"/>
            <a:ext cx="8361229" cy="686280"/>
          </a:xfrm>
        </p:spPr>
        <p:txBody>
          <a:bodyPr/>
          <a:lstStyle/>
          <a:p>
            <a:r>
              <a:rPr lang="ru-RU" sz="3200" dirty="0"/>
              <a:t>СПАСИБО ЗА ВНИМАНИЕ!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9584" y="3892779"/>
            <a:ext cx="6831673" cy="108623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Абаева Ирина Созыровна</a:t>
            </a:r>
          </a:p>
          <a:p>
            <a:r>
              <a:rPr lang="ru-RU" dirty="0"/>
              <a:t>преподаватель анатомии и физиологии</a:t>
            </a:r>
          </a:p>
          <a:p>
            <a:r>
              <a:rPr lang="ru-RU" dirty="0"/>
              <a:t>ГБПОУ Северо-Осетинский </a:t>
            </a:r>
          </a:p>
          <a:p>
            <a:r>
              <a:rPr lang="ru-RU" dirty="0"/>
              <a:t>медицинский колледж Министерства здравоохранения РСО Алания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88363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4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4650" y="2072065"/>
            <a:ext cx="8923830" cy="2655383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«Анатомия и физиология человека» является одной из фундаментальных дисциплин при подготовке медицинских специалистов, призванная обеспечить формирование у студентов базисных знаний о строении тела человека и функционирования органов и систем.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64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7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939477"/>
            <a:ext cx="9144000" cy="3290891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При традиционном способе обучения студенты усваивают знания в готовом виде без раскрытия путей доказательства их истинности. Среди существенных недостатков этого типа обучения можно назвать его ориентированность в большей степени на память, а не на мышление. Это обучение также мало способствует развитию творческих способностей, самостоятельности, активности.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64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56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328407"/>
            <a:ext cx="8883396" cy="542569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«Занятие-конкурс», «Деловые игры» для достижения обеспечения развития обучающихся и повышение качества их образования.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171700"/>
            <a:ext cx="4613149" cy="29580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52" y="2171700"/>
            <a:ext cx="4613148" cy="29580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58108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614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857181"/>
            <a:ext cx="9304020" cy="3080579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Структура медицинского образования включает в себя совокупность специализированных предметов с компонентами профессиональной направленности. «Анатомия и физиология человека» неотделимо связана с другими дисциплинами, так как это наука, которая объединяет области знания, относящиеся к строению организма человека на всех уровнях от субклеточных структур до анатомо-физиологических систем.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07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3482" y="1857181"/>
            <a:ext cx="9143286" cy="2513651"/>
          </a:xfrm>
        </p:spPr>
        <p:txBody>
          <a:bodyPr>
            <a:normAutofit/>
          </a:bodyPr>
          <a:lstStyle/>
          <a:p>
            <a:r>
              <a:rPr lang="ru-RU" sz="2400" dirty="0"/>
              <a:t>Цели, определяемые для курса </a:t>
            </a:r>
          </a:p>
          <a:p>
            <a:r>
              <a:rPr lang="ru-RU" sz="2400" dirty="0"/>
              <a:t>«Анатомии и физиологии человека»:</a:t>
            </a:r>
          </a:p>
          <a:p>
            <a:pPr algn="l"/>
            <a:endParaRPr lang="ru-RU" sz="2400" dirty="0"/>
          </a:p>
          <a:p>
            <a:pPr algn="l"/>
            <a:r>
              <a:rPr lang="ru-RU" sz="2400" dirty="0"/>
              <a:t>1) изучить строение человека;</a:t>
            </a:r>
          </a:p>
          <a:p>
            <a:pPr algn="l"/>
            <a:r>
              <a:rPr lang="ru-RU" sz="2400" dirty="0"/>
              <a:t>2) выявить связи строения с выполняемыми функциями.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7252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89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857181"/>
            <a:ext cx="9267444" cy="3181163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</a:t>
            </a:r>
            <a:r>
              <a:rPr lang="ru-RU" sz="2400" dirty="0" err="1"/>
              <a:t>Межпредметные</a:t>
            </a:r>
            <a:r>
              <a:rPr lang="ru-RU" sz="2400" dirty="0"/>
              <a:t> связи – это связи между отдельными дисциплинами, реализуемые в процессе работы, обеспечивающие восприятие студентами учебного материала и позволяющие создать у них комплексное, целостное представление о предметах и явлениях.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97507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85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3624" y="1692589"/>
            <a:ext cx="9409176" cy="3236027"/>
          </a:xfrm>
        </p:spPr>
        <p:txBody>
          <a:bodyPr>
            <a:normAutofit/>
          </a:bodyPr>
          <a:lstStyle/>
          <a:p>
            <a:r>
              <a:rPr lang="ru-RU" sz="2400" dirty="0"/>
              <a:t>Применение ситуационных клинико-анатомических задач, деловых и ролевых игр, занятий-конкурсов при изучении разделов: </a:t>
            </a:r>
          </a:p>
          <a:p>
            <a:pPr algn="l"/>
            <a:r>
              <a:rPr lang="ru-RU" sz="2000" dirty="0"/>
              <a:t>1.«Анатомо-физиологические аспекты саморегуляции функций организма»</a:t>
            </a:r>
          </a:p>
          <a:p>
            <a:pPr algn="l"/>
            <a:r>
              <a:rPr lang="ru-RU" sz="2000" dirty="0"/>
              <a:t>2.«Процесс кровообращения» </a:t>
            </a:r>
          </a:p>
          <a:p>
            <a:pPr algn="l"/>
            <a:r>
              <a:rPr lang="ru-RU" sz="2000" dirty="0"/>
              <a:t>3.«Процесс пищеварения» </a:t>
            </a:r>
          </a:p>
          <a:p>
            <a:pPr algn="l"/>
            <a:r>
              <a:rPr lang="ru-RU" sz="2000" dirty="0"/>
              <a:t>4.«Процесс выделения»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176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450273"/>
            <a:ext cx="9267444" cy="3853247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	Деловая игра предусматривает имитации разных ситуаций, проигрывание которых позволяет будущим специалистам путем активного взаимодействия самим принимать решения, приобретать конкретные профессиональные умения и навыки, помогающие решению проблем профессионального самоопределения. Поэтому при подготовке к игре совершенствуются познавательные умения анализировать, сопоставлять, делать выводы, умения самостоятельно работать с дополнительной литературой.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64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48618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56</TotalTime>
  <Words>140</Words>
  <Application>Microsoft Office PowerPoint</Application>
  <PresentationFormat>Широкоэкранный</PresentationFormat>
  <Paragraphs>32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Crop</vt:lpstr>
      <vt:lpstr>Занятие-конкурс как средство диагностики и оценки результатов умения проецировать знания на профессиональную деятельность на примере дисциплины «Анатомия и физиология человека»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Gabeev</dc:creator>
  <cp:lastModifiedBy>madam.agunda@yandex.ru</cp:lastModifiedBy>
  <cp:revision>8</cp:revision>
  <dcterms:created xsi:type="dcterms:W3CDTF">2023-01-15T14:42:45Z</dcterms:created>
  <dcterms:modified xsi:type="dcterms:W3CDTF">2023-01-25T16:47:06Z</dcterms:modified>
</cp:coreProperties>
</file>