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749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95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130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2841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624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47510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481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016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94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07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978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989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07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69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791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57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864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24C6925-AAF8-4590-B96A-5E09A45E9D16}" type="datetimeFigureOut">
              <a:rPr lang="ru-RU" smtClean="0"/>
              <a:t>27.03.2023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5B0BAC8-D0B0-4701-9AB9-4A9A4DCE17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2109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6291" y="2382838"/>
            <a:ext cx="9144000" cy="1655762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2800" b="1" kern="1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Доклад на педагогический совет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kern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kern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тему</a:t>
            </a:r>
            <a:r>
              <a:rPr lang="ru-RU" kern="1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ru-RU" sz="3600" b="1" dirty="0"/>
              <a:t>ПРИЕМЫ АКТИВИЗАЦИИ ПОЗНАВАТЕЛЬНОЙ ДЕЯТЕЛЬНОСТИ СТУДЕНТОВ НА УРОКАХ СОЦИАЛЬНО-ГУМАНИТАРНОГО ЦИКЛА</a:t>
            </a:r>
            <a:endParaRPr lang="ru-RU" sz="3600" dirty="0"/>
          </a:p>
        </p:txBody>
      </p:sp>
      <p:pic>
        <p:nvPicPr>
          <p:cNvPr id="4" name="Рисунок 3" descr="Описание: Описание: Описание: 20180208_151159">
            <a:extLst>
              <a:ext uri="{FF2B5EF4-FFF2-40B4-BE49-F238E27FC236}">
                <a16:creationId xmlns:a16="http://schemas.microsoft.com/office/drawing/2014/main" id="{455E3A6A-A8FC-4198-95FF-B4D83FEB2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9289" y="-10910"/>
            <a:ext cx="1068070" cy="111747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5DF6A2C-B6BD-4CD1-99C5-F96FB1466172}"/>
              </a:ext>
            </a:extLst>
          </p:cNvPr>
          <p:cNvSpPr txBox="1"/>
          <p:nvPr/>
        </p:nvSpPr>
        <p:spPr>
          <a:xfrm>
            <a:off x="2404532" y="0"/>
            <a:ext cx="7936089" cy="272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2400300" algn="l"/>
              </a:tabLst>
            </a:pPr>
            <a:r>
              <a:rPr lang="ru-RU" sz="1800" b="1" cap="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tabLst>
                <a:tab pos="2400300" algn="l"/>
              </a:tabLst>
            </a:pPr>
            <a:r>
              <a:rPr lang="ru-RU" sz="1800" b="1" cap="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800" b="1" cap="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800" b="1" cap="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800" b="1" cap="all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Государственное бюджетное профессиональное образовательное учреждение</a:t>
            </a:r>
            <a:endParaRPr lang="ru-RU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800" b="1" cap="all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«Северо-Осетинский медицинский колледж»</a:t>
            </a:r>
            <a:endParaRPr lang="ru-RU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800" b="1" cap="all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Министерства здравоохранения РСО-Алания</a:t>
            </a:r>
            <a:endParaRPr lang="ru-RU" sz="1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1800" b="1" cap="all" dirty="0">
                <a:solidFill>
                  <a:schemeClr val="accent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solidFill>
                <a:schemeClr val="accent3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799655" y="4717965"/>
            <a:ext cx="4235327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Докладчик: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Базаева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Зарема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Алимбековна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B7839D-5256-4788-8975-0EB88BC6DC0D}"/>
              </a:ext>
            </a:extLst>
          </p:cNvPr>
          <p:cNvSpPr txBox="1"/>
          <p:nvPr/>
        </p:nvSpPr>
        <p:spPr>
          <a:xfrm>
            <a:off x="4674626" y="5832250"/>
            <a:ext cx="306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Владикавказ</a:t>
            </a:r>
            <a:r>
              <a:rPr lang="ru-RU" dirty="0" smtClean="0"/>
              <a:t>, 29 марта 2023г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56584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364" y="270232"/>
            <a:ext cx="11813309" cy="6323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Процесс активизации познавательной деятельности студентов на уроках социально-гуманитарного цикла предполагает понимание преподавателем специфики и роли гуманитарного знания. Гуманитарность сама по себе не присуща тому или иному содержанию образования, но привносится в процесс познания, если он содержит «эмоционально- ценностный компонент, формирующий отношение ребенка к миру и к себе в этом мире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».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То есть в процессе овладения гуманитарным знанием студент не просто усваивает, а вырабатывает отношение к тем или иным проблемам и событиям. Занятия по гуманитарным дисциплинам не обходятся без живого общения преподавателя и студента. И в этом смысле социально- гуманитарным наукам особенно повезло, поскольку само общение в рамках изучения данных наук включает разнообразие и индивидуальность не только ответа, но и творческого решения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60018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091" y="129634"/>
            <a:ext cx="6096000" cy="283911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Поскольку важнейшим компонентом учения являются мотивы, т. е. побуждения, которыми руководствуется студент в осуществлении учебной деятельности, то задача преподавателя состоит в том, чтобы создать для ребят ситуацию успеха, вызвать ощущение продвижения вперед.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96146" y="3471999"/>
            <a:ext cx="8174182" cy="3253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Хотя элементы творчества и живого общения, в котором знание будет обращено получающим его на самого себя, могут быть присущи точным и естественнонаучным дисциплинам, и с этих позиций гуманитарной может стать любая наука, содержащая компоненты «личностного» знания, которое обучающийся, поддерживаемый преподавателем, открывает для себя через призму личного опыта.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775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2008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Профессор, доктор психологических наук Н. Скороходова советует учебный материал включать в «картину мира» студента, связывать с его повседневным опытом. </a:t>
            </a:r>
            <a:endParaRPr lang="ru-RU" sz="2400" dirty="0"/>
          </a:p>
        </p:txBody>
      </p:sp>
      <p:pic>
        <p:nvPicPr>
          <p:cNvPr id="1026" name="Picture 2" descr="https://psy.su/mod_files/reg_1/img_imgtop_reg_1_81074.jpg?149451369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606" y="830997"/>
            <a:ext cx="4717934" cy="589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567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5781" y="637360"/>
            <a:ext cx="11000509" cy="5727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Необходимость патриотического воспитания в современных условиях подчеркнута в концепции духовно-нравственного развития и стратегии развития воспитания. Программа, которая утверждена нашим колледжем, включает большое количество произведений патриотического характера, требующих не только изучения действий героев, но и исторические факты, на фоне которых происходят события. Гражданско-патриотическое воспитание включает в себя: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чувства ответственности перед обществом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Активной социальной позиции участника общественной жизни.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Воспитание нравственных идеалов и толерантности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Чувство глубокой духовной привязанности к семье, к дому, Родине и гордости за свою культуру и Отечество.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558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9818" y="1718688"/>
            <a:ext cx="10437091" cy="2200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Немаловажное значение в развитии мотивационной сферы имеет интерес к дисциплине, который реализуется через изготовление наглядных пособий по дисциплине, выступление с докладами, рефератами.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622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5309" y="800362"/>
            <a:ext cx="10169236" cy="48052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Заключение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 в разрешении проблемной ситуации оказывает большое воздействие на формирование соответствующих знаний и умений, необходимых для решения аналогичных проблем, которые могут возникнуть у подростков в реальной жизни. Безусловно, педагогических методик много, они имеют разные цели и направленность, каждую из них необходимо обоснованно подбирать для конкретной темы, случая и учебной группы. Но преимущество активных методов работы со студентами в том, что они не ограничиваются передачей знаний, а создают определенное эмоциональное отношение к этим знаниям, обеспечивают их активное восприятие и усвоение.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614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0126" y="2597343"/>
            <a:ext cx="7276479" cy="7811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ЗА ВНИМАНИЕ!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054333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9759155-7935-4C61-A06C-C04380D1B1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Сектор</Template>
  <TotalTime>2896</TotalTime>
  <Words>472</Words>
  <Application>Microsoft Office PowerPoint</Application>
  <PresentationFormat>Широкоэкранный</PresentationFormat>
  <Paragraphs>26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PC</cp:lastModifiedBy>
  <cp:revision>17</cp:revision>
  <dcterms:created xsi:type="dcterms:W3CDTF">2023-03-27T07:44:03Z</dcterms:created>
  <dcterms:modified xsi:type="dcterms:W3CDTF">2023-03-29T08:00:24Z</dcterms:modified>
</cp:coreProperties>
</file>