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6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124" y="2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2F71-D8CB-4767-A093-C9DB45805DFE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05D2F71-D8CB-4767-A093-C9DB45805DFE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7302AC4-3E3A-491C-8472-31E082AF288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	Мастер класс на тему «Миньоны»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4941168"/>
            <a:ext cx="4896544" cy="1224136"/>
          </a:xfrm>
        </p:spPr>
        <p:txBody>
          <a:bodyPr>
            <a:noAutofit/>
          </a:bodyPr>
          <a:lstStyle/>
          <a:p>
            <a:pPr marL="36513" algn="l"/>
            <a:r>
              <a:rPr lang="ru-RU" sz="1400" i="1" dirty="0" smtClean="0">
                <a:solidFill>
                  <a:schemeClr val="bg1">
                    <a:lumMod val="50000"/>
                  </a:schemeClr>
                </a:solidFill>
              </a:rPr>
              <a:t>Логинова Н.Е.</a:t>
            </a:r>
          </a:p>
          <a:p>
            <a:pPr marL="36513" algn="l"/>
            <a:r>
              <a:rPr lang="ru-RU" sz="1400" i="1" dirty="0">
                <a:solidFill>
                  <a:schemeClr val="bg1">
                    <a:lumMod val="50000"/>
                  </a:schemeClr>
                </a:solidFill>
              </a:rPr>
              <a:t>МБОУ СОШ №5 им. Героя России Клещенко В.П.</a:t>
            </a:r>
            <a:endParaRPr lang="ru-RU" sz="1400" i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936104"/>
          </a:xfrm>
        </p:spPr>
        <p:txBody>
          <a:bodyPr/>
          <a:lstStyle/>
          <a:p>
            <a:r>
              <a:rPr lang="ru-RU" dirty="0" smtClean="0"/>
              <a:t>Обоснование идеи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28800"/>
            <a:ext cx="8183880" cy="4536504"/>
          </a:xfrm>
        </p:spPr>
        <p:txBody>
          <a:bodyPr/>
          <a:lstStyle/>
          <a:p>
            <a:r>
              <a:rPr lang="ru-RU" dirty="0" smtClean="0"/>
              <a:t>В мае выпустили мультик « Гадкий Я 3», который стал популярен. Его смотрели взрослые и дети, я тоже захотела посмотреть. После просмотра у меня осталось много эмоций. Каждый день я вспоминала этот мультик.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864096"/>
          </a:xfrm>
        </p:spPr>
        <p:txBody>
          <a:bodyPr/>
          <a:lstStyle/>
          <a:p>
            <a:r>
              <a:rPr lang="ru-RU" dirty="0" smtClean="0"/>
              <a:t>Определение идеи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556792"/>
            <a:ext cx="8183880" cy="4680520"/>
          </a:xfrm>
        </p:spPr>
        <p:txBody>
          <a:bodyPr/>
          <a:lstStyle/>
          <a:p>
            <a:r>
              <a:rPr lang="ru-RU" dirty="0" smtClean="0"/>
              <a:t>В один прекрасный день мне пришла идея связать себе миньонов, которые станут моими друзьями. Просмотрев много схем мне понравились только схемы Тома и Стюарта.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2920" y="476672"/>
            <a:ext cx="8183880" cy="792088"/>
          </a:xfrm>
        </p:spPr>
        <p:txBody>
          <a:bodyPr>
            <a:normAutofit/>
          </a:bodyPr>
          <a:lstStyle/>
          <a:p>
            <a:r>
              <a:rPr lang="ru-RU" dirty="0" smtClean="0"/>
              <a:t>Выбор материалов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02920" y="1412776"/>
            <a:ext cx="8183880" cy="4536504"/>
          </a:xfrm>
        </p:spPr>
        <p:txBody>
          <a:bodyPr/>
          <a:lstStyle/>
          <a:p>
            <a:r>
              <a:rPr lang="ru-RU" dirty="0" smtClean="0"/>
              <a:t>Материал для моих игрушек выбрать было несложно, так как вязанием занимаюсь.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864096"/>
          </a:xfrm>
        </p:spPr>
        <p:txBody>
          <a:bodyPr>
            <a:normAutofit/>
          </a:bodyPr>
          <a:lstStyle/>
          <a:p>
            <a:r>
              <a:rPr lang="ru-RU" dirty="0" smtClean="0"/>
              <a:t>Выбор инструментов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28800"/>
            <a:ext cx="8183880" cy="4464496"/>
          </a:xfrm>
        </p:spPr>
        <p:txBody>
          <a:bodyPr/>
          <a:lstStyle/>
          <a:p>
            <a:r>
              <a:rPr lang="ru-RU" dirty="0" smtClean="0"/>
              <a:t>Для изготовления игрушек мне понадобилось:</a:t>
            </a:r>
          </a:p>
          <a:p>
            <a:pPr lvl="1"/>
            <a:r>
              <a:rPr lang="ru-RU" dirty="0" smtClean="0"/>
              <a:t>Пряжа</a:t>
            </a:r>
          </a:p>
          <a:p>
            <a:pPr lvl="1"/>
            <a:r>
              <a:rPr lang="ru-RU" dirty="0" smtClean="0"/>
              <a:t>Крючок</a:t>
            </a:r>
          </a:p>
          <a:p>
            <a:pPr lvl="1"/>
            <a:r>
              <a:rPr lang="ru-RU" dirty="0" smtClean="0"/>
              <a:t>Ножницы</a:t>
            </a:r>
          </a:p>
          <a:p>
            <a:pPr lvl="1"/>
            <a:r>
              <a:rPr lang="ru-RU" dirty="0" smtClean="0"/>
              <a:t>Нитка с иголкой</a:t>
            </a:r>
          </a:p>
          <a:p>
            <a:pPr lvl="1"/>
            <a:r>
              <a:rPr lang="ru-RU" dirty="0" smtClean="0"/>
              <a:t>Лента</a:t>
            </a:r>
          </a:p>
          <a:p>
            <a:pPr lvl="1"/>
            <a:r>
              <a:rPr lang="ru-RU" dirty="0" smtClean="0"/>
              <a:t>Схема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10081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Последовательность изготовления изделий: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28800"/>
            <a:ext cx="8183880" cy="4464496"/>
          </a:xfrm>
        </p:spPr>
        <p:txBody>
          <a:bodyPr/>
          <a:lstStyle/>
          <a:p>
            <a:r>
              <a:rPr lang="ru-RU" dirty="0" smtClean="0"/>
              <a:t>1)Туловище</a:t>
            </a:r>
          </a:p>
          <a:p>
            <a:r>
              <a:rPr lang="ru-RU" dirty="0" smtClean="0"/>
              <a:t>2)Руки</a:t>
            </a:r>
          </a:p>
          <a:p>
            <a:r>
              <a:rPr lang="ru-RU" dirty="0" smtClean="0"/>
              <a:t>3)Ноги</a:t>
            </a:r>
          </a:p>
          <a:p>
            <a:r>
              <a:rPr lang="ru-RU" dirty="0" smtClean="0"/>
              <a:t>4)Глаза</a:t>
            </a:r>
          </a:p>
          <a:p>
            <a:r>
              <a:rPr lang="ru-RU" dirty="0" smtClean="0"/>
              <a:t>5)Рот</a:t>
            </a:r>
          </a:p>
          <a:p>
            <a:r>
              <a:rPr lang="ru-RU" dirty="0" smtClean="0"/>
              <a:t>6)Комбинезон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76672"/>
            <a:ext cx="8183880" cy="1080120"/>
          </a:xfrm>
        </p:spPr>
        <p:txBody>
          <a:bodyPr/>
          <a:lstStyle/>
          <a:p>
            <a:r>
              <a:rPr lang="ru-RU" dirty="0" smtClean="0"/>
              <a:t>Тело</a:t>
            </a:r>
            <a:endParaRPr lang="ru-RU" dirty="0"/>
          </a:p>
        </p:txBody>
      </p:sp>
      <p:pic>
        <p:nvPicPr>
          <p:cNvPr id="4" name="Содержимое 3" descr="IMG_705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628800"/>
            <a:ext cx="3384376" cy="2448372"/>
          </a:xfrm>
        </p:spPr>
      </p:pic>
      <p:pic>
        <p:nvPicPr>
          <p:cNvPr id="6" name="Содержимое 3" descr="IMG_71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1628800"/>
            <a:ext cx="3027565" cy="2232248"/>
          </a:xfrm>
          <a:prstGeom prst="rect">
            <a:avLst/>
          </a:prstGeom>
        </p:spPr>
      </p:pic>
      <p:pic>
        <p:nvPicPr>
          <p:cNvPr id="5" name="Содержимое 3" descr="IMG_705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3717032"/>
            <a:ext cx="3062883" cy="22971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20688"/>
            <a:ext cx="8183880" cy="936104"/>
          </a:xfrm>
        </p:spPr>
        <p:txBody>
          <a:bodyPr/>
          <a:lstStyle/>
          <a:p>
            <a:r>
              <a:rPr lang="ru-RU" dirty="0" smtClean="0"/>
              <a:t>Ноги</a:t>
            </a:r>
            <a:endParaRPr lang="ru-RU" dirty="0"/>
          </a:p>
        </p:txBody>
      </p:sp>
      <p:pic>
        <p:nvPicPr>
          <p:cNvPr id="4" name="Содержимое 3" descr="IMG_706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700808"/>
            <a:ext cx="3072475" cy="2304356"/>
          </a:xfrm>
        </p:spPr>
      </p:pic>
      <p:pic>
        <p:nvPicPr>
          <p:cNvPr id="5" name="Содержимое 5" descr="IMG_706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87824" y="4005064"/>
            <a:ext cx="2774851" cy="2081138"/>
          </a:xfrm>
          <a:prstGeom prst="rect">
            <a:avLst/>
          </a:prstGeom>
        </p:spPr>
      </p:pic>
      <p:pic>
        <p:nvPicPr>
          <p:cNvPr id="6" name="Содержимое 3" descr="IMG_710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1700808"/>
            <a:ext cx="3024335" cy="230425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936104"/>
          </a:xfrm>
        </p:spPr>
        <p:txBody>
          <a:bodyPr/>
          <a:lstStyle/>
          <a:p>
            <a:r>
              <a:rPr lang="ru-RU" dirty="0" smtClean="0"/>
              <a:t>Комбинезон:</a:t>
            </a:r>
            <a:endParaRPr lang="ru-RU" dirty="0"/>
          </a:p>
        </p:txBody>
      </p:sp>
      <p:pic>
        <p:nvPicPr>
          <p:cNvPr id="4" name="Содержимое 3" descr="IMG_71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484784"/>
            <a:ext cx="2881007" cy="2160755"/>
          </a:xfrm>
        </p:spPr>
      </p:pic>
      <p:pic>
        <p:nvPicPr>
          <p:cNvPr id="5" name="Содержимое 5" descr="IMG_71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3573016"/>
            <a:ext cx="2840873" cy="2130655"/>
          </a:xfrm>
          <a:prstGeom prst="rect">
            <a:avLst/>
          </a:prstGeom>
        </p:spPr>
      </p:pic>
      <p:pic>
        <p:nvPicPr>
          <p:cNvPr id="6" name="Содержимое 3" descr="IMG_710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36096" y="1628800"/>
            <a:ext cx="2808312" cy="201622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49</TotalTime>
  <Words>129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 Мастер класс на тему «Миньоны»</vt:lpstr>
      <vt:lpstr>Обоснование идеи</vt:lpstr>
      <vt:lpstr>Определение идеи</vt:lpstr>
      <vt:lpstr>Выбор материалов</vt:lpstr>
      <vt:lpstr>Выбор инструментов</vt:lpstr>
      <vt:lpstr>Последовательность изготовления изделий:</vt:lpstr>
      <vt:lpstr>Тело</vt:lpstr>
      <vt:lpstr>Ноги</vt:lpstr>
      <vt:lpstr>Комбинезон: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на тему6 «Миньоны»</dc:title>
  <dc:creator>Марина</dc:creator>
  <cp:lastModifiedBy>MI</cp:lastModifiedBy>
  <cp:revision>10</cp:revision>
  <dcterms:created xsi:type="dcterms:W3CDTF">2017-11-12T13:32:18Z</dcterms:created>
  <dcterms:modified xsi:type="dcterms:W3CDTF">2024-01-11T18:27:46Z</dcterms:modified>
</cp:coreProperties>
</file>