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70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384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609516"/>
          </a:xfrm>
        </p:spPr>
        <p:txBody>
          <a:bodyPr/>
          <a:lstStyle/>
          <a:p>
            <a:pPr algn="r"/>
            <a:endParaRPr lang="ru-RU" smtClean="0">
              <a:solidFill>
                <a:schemeClr val="bg1"/>
              </a:solidFill>
            </a:endParaRPr>
          </a:p>
          <a:p>
            <a:pPr algn="r"/>
            <a:r>
              <a:rPr lang="ru-RU" smtClean="0">
                <a:solidFill>
                  <a:schemeClr val="bg1"/>
                </a:solidFill>
              </a:rPr>
              <a:t>Подготовили </a:t>
            </a:r>
            <a:r>
              <a:rPr lang="ru-RU" dirty="0" smtClean="0">
                <a:solidFill>
                  <a:schemeClr val="bg1"/>
                </a:solidFill>
              </a:rPr>
              <a:t>проект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Юнармейцы МБОУ СОШ №5 г. Торжка: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Парфенов Антон Сергеевич,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Хрыпов</a:t>
            </a:r>
            <a:r>
              <a:rPr lang="ru-RU" dirty="0" smtClean="0">
                <a:solidFill>
                  <a:schemeClr val="bg1"/>
                </a:solidFill>
              </a:rPr>
              <a:t> Артем </a:t>
            </a:r>
            <a:r>
              <a:rPr lang="ru-RU" dirty="0" smtClean="0">
                <a:solidFill>
                  <a:schemeClr val="bg1"/>
                </a:solidFill>
              </a:rPr>
              <a:t>Александрович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Руководитель проекта: Сверлова Н.В.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305800" cy="1981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Третья воздушная армия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судьбе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Калининского фронта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7" y="1880828"/>
            <a:ext cx="3429000" cy="4464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012" y="47667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Музей 399 авиаполка связи в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МБОУ СОШ №5 г. Торжка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89" y="2276872"/>
            <a:ext cx="470452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Аэродромы 399 авиаполка связи в </a:t>
            </a:r>
            <a:r>
              <a:rPr lang="ru-RU" dirty="0" err="1" smtClean="0">
                <a:solidFill>
                  <a:schemeClr val="bg1"/>
                </a:solidFill>
              </a:rPr>
              <a:t>Торжокском</a:t>
            </a:r>
            <a:r>
              <a:rPr lang="ru-RU" dirty="0" smtClean="0">
                <a:solidFill>
                  <a:schemeClr val="bg1"/>
                </a:solidFill>
              </a:rPr>
              <a:t> районе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Администратор\Мои документы\Мои рисунки\Карта торжка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371600"/>
            <a:ext cx="5040560" cy="5081736"/>
          </a:xfrm>
          <a:noFill/>
        </p:spPr>
      </p:pic>
    </p:spTree>
    <p:extLst>
      <p:ext uri="{BB962C8B-B14F-4D97-AF65-F5344CB8AC3E}">
        <p14:creationId xmlns:p14="http://schemas.microsoft.com/office/powerpoint/2010/main" val="26135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Земля ковром зелёным пробегает,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И вот она – за кромкой облаков.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Упругий воздух крылья обтекает,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Как свежее парное молоко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Летят машины, обгоняя время.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Гудит в турбинах буйная гроза.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Глядят вперёд сквозь стёкла гермошлемов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Пытливые и смелые глаза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Вперед и ввысь – им Родина велела,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Готовы встретить в воздухе врага,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И надо будет – точен взгляд прицела,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Не промахнётся твёрдая </a:t>
            </a:r>
            <a:r>
              <a:rPr lang="ru-RU" sz="2000" dirty="0" smtClean="0">
                <a:solidFill>
                  <a:schemeClr val="bg1"/>
                </a:solidFill>
              </a:rPr>
              <a:t>рука.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А. БРУС</a:t>
            </a:r>
          </a:p>
          <a:p>
            <a:pPr marL="0" indent="0" algn="ctr">
              <a:buNone/>
            </a:pPr>
            <a:endParaRPr lang="ru-RU" sz="400" dirty="0"/>
          </a:p>
          <a:p>
            <a:endParaRPr lang="ru-RU" sz="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18279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Героям летчикам посвящается…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Архивные материалы музея 399 авиаполка связи 3-ей воздушной армии МБОУ СОШ №5 </a:t>
            </a:r>
            <a:r>
              <a:rPr lang="ru-RU" dirty="0" err="1" smtClean="0">
                <a:solidFill>
                  <a:schemeClr val="bg1"/>
                </a:solidFill>
              </a:rPr>
              <a:t>г.Торжка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Бешанов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В.В. Год 1942  - «учебный». - Мн.: </a:t>
            </a:r>
            <a:r>
              <a:rPr lang="ru-RU" dirty="0" err="1">
                <a:solidFill>
                  <a:schemeClr val="bg1"/>
                </a:solidFill>
              </a:rPr>
              <a:t>Харвест</a:t>
            </a:r>
            <a:r>
              <a:rPr lang="ru-RU" dirty="0">
                <a:solidFill>
                  <a:schemeClr val="bg1"/>
                </a:solidFill>
              </a:rPr>
              <a:t>, 2003. С. </a:t>
            </a:r>
            <a:r>
              <a:rPr lang="ru-RU" dirty="0" smtClean="0">
                <a:solidFill>
                  <a:schemeClr val="bg1"/>
                </a:solidFill>
              </a:rPr>
              <a:t>228</a:t>
            </a:r>
          </a:p>
          <a:p>
            <a:r>
              <a:rPr lang="ru-RU" dirty="0">
                <a:solidFill>
                  <a:schemeClr val="bg1"/>
                </a:solidFill>
              </a:rPr>
              <a:t>Еременко </a:t>
            </a:r>
            <a:r>
              <a:rPr lang="ru-RU" i="1" dirty="0">
                <a:solidFill>
                  <a:schemeClr val="bg1"/>
                </a:solidFill>
              </a:rPr>
              <a:t>А. И.</a:t>
            </a:r>
            <a:r>
              <a:rPr lang="ru-RU" dirty="0">
                <a:solidFill>
                  <a:schemeClr val="bg1"/>
                </a:solidFill>
              </a:rPr>
              <a:t> Годы возмездия. 1943–1945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 </a:t>
            </a:r>
            <a:r>
              <a:rPr lang="ru-RU" dirty="0">
                <a:solidFill>
                  <a:schemeClr val="bg1"/>
                </a:solidFill>
              </a:rPr>
              <a:t>М.: Финансы и статистика, 1985</a:t>
            </a:r>
            <a:r>
              <a:rPr lang="ru-RU" dirty="0" smtClean="0">
                <a:solidFill>
                  <a:schemeClr val="bg1"/>
                </a:solidFill>
              </a:rPr>
              <a:t>. С. 424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Калининский фронт // Военная энциклопедия </a:t>
            </a:r>
            <a:r>
              <a:rPr lang="ru-RU" dirty="0" smtClean="0">
                <a:solidFill>
                  <a:schemeClr val="bg1"/>
                </a:solidFill>
              </a:rPr>
              <a:t>/П. С. Грачев. – М.: Военное издательство,1995. Т. 3. С. 461</a:t>
            </a:r>
            <a:r>
              <a:rPr lang="ru-RU" dirty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Список использованных источников и литературы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7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1. Мы должны помнить не только о военных действиях сухопутных войск в боях Калининского фронта, но и о работе и подвигах воздушной армии;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2. Мы должны чтить память и гордиться великими людьми, которые воевали, чтобы мы жили;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3. В нашей школе есть музей 399 авиаполка воздушной армии, который непосредственно принимал участие в боях Калининского фронта.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9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solidFill>
                  <a:schemeClr val="bg1"/>
                </a:solidFill>
              </a:rPr>
              <a:t>Актуальность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>
                <a:solidFill>
                  <a:schemeClr val="bg1"/>
                </a:solidFill>
              </a:rPr>
              <a:t>данного проекта состоит в том, что: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8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Задачи: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Рассмотреть историю создания 3-ей воздушной армии Калининского фронта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Выявить героев летчиков и их подвиги, участвовавших в воздушных операциях Калининского фронта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Проследить связь родного города с участием 399 авиаполка связи воздушной армии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192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Цель исследования </a:t>
            </a:r>
            <a:r>
              <a:rPr lang="ru-RU" sz="2800" dirty="0" smtClean="0">
                <a:solidFill>
                  <a:schemeClr val="bg1"/>
                </a:solidFill>
              </a:rPr>
              <a:t>– изучить историю и вклад летчиков и командиров 3-ей воздушной армии в операциях Калининского фронта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Предполагается, что если данный материал добавить в разработку уроков, единых классных часов и внеклассных мероприятий образовательных организаций, то существенно возрастет интерес к данной теме, а также повыситься уровень патриотического воспитания молодежи.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Гипотеза  исследования: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/>
              </a:rPr>
              <a:t>Третья </a:t>
            </a:r>
            <a:r>
              <a:rPr lang="ru-RU" sz="2400" dirty="0">
                <a:solidFill>
                  <a:schemeClr val="bg1"/>
                </a:solidFill>
                <a:effectLst/>
              </a:rPr>
              <a:t>Воздушная армия – одна из активно участвовавших в боях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и прославленная армия </a:t>
            </a:r>
            <a:r>
              <a:rPr lang="ru-RU" sz="2400" dirty="0">
                <a:solidFill>
                  <a:schemeClr val="bg1"/>
                </a:solidFill>
                <a:effectLst/>
              </a:rPr>
              <a:t>ВВС периода Великой Отечественной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Войны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3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772816"/>
            <a:ext cx="8280920" cy="4782884"/>
          </a:xfrm>
          <a:noFill/>
        </p:spPr>
      </p:pic>
    </p:spTree>
    <p:extLst>
      <p:ext uri="{BB962C8B-B14F-4D97-AF65-F5344CB8AC3E}">
        <p14:creationId xmlns:p14="http://schemas.microsoft.com/office/powerpoint/2010/main" val="5477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Командующим </a:t>
            </a:r>
            <a:r>
              <a:rPr lang="ru-RU" sz="2800" dirty="0">
                <a:solidFill>
                  <a:schemeClr val="bg1"/>
                </a:solidFill>
                <a:effectLst/>
              </a:rPr>
              <a:t>армией был назначен Герой Советского Союза 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генерал-полковник </a:t>
            </a:r>
            <a:r>
              <a:rPr lang="ru-RU" sz="2800" dirty="0">
                <a:solidFill>
                  <a:schemeClr val="bg1"/>
                </a:solidFill>
                <a:effectLst/>
              </a:rPr>
              <a:t>авиации 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М</a:t>
            </a:r>
            <a:r>
              <a:rPr lang="ru-RU" sz="2800" dirty="0">
                <a:solidFill>
                  <a:schemeClr val="bg1"/>
                </a:solidFill>
                <a:effectLst/>
              </a:rPr>
              <a:t>. М. Громов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1484784"/>
            <a:ext cx="3538840" cy="5073163"/>
          </a:xfrm>
          <a:noFill/>
        </p:spPr>
      </p:pic>
    </p:spTree>
    <p:extLst>
      <p:ext uri="{BB962C8B-B14F-4D97-AF65-F5344CB8AC3E}">
        <p14:creationId xmlns:p14="http://schemas.microsoft.com/office/powerpoint/2010/main" val="26293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4029" y="1274164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. М. </a:t>
            </a:r>
            <a:r>
              <a:rPr lang="ru-RU" dirty="0" smtClean="0"/>
              <a:t>Романов – возглавлял гвардию истребителей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. К. </a:t>
            </a:r>
            <a:r>
              <a:rPr lang="ru-RU" dirty="0" smtClean="0"/>
              <a:t>Нестеренко – командир эскадрильи гвардии майор, мастер штурмовых атак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Летчики, имена которых незаслуженно забыты…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7" y="2780928"/>
            <a:ext cx="6245065" cy="3615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1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9" y="1524000"/>
            <a:ext cx="7262481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/>
              </a:rPr>
              <a:t>Молодой летчик-истребитель сержант Виталий 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Попков, заслонил своей машиной самолет командира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80" y="1628800"/>
            <a:ext cx="3637839" cy="49102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Генерал-майор авиации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Г. Т. Береговой, рискуя жизнью разбомбил состав вражеского эшелона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120</TotalTime>
  <Words>294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Constantia</vt:lpstr>
      <vt:lpstr>Wingdings 2</vt:lpstr>
      <vt:lpstr>Бумажная</vt:lpstr>
      <vt:lpstr>Третья воздушная армия  в судьбе  Калининского фронта</vt:lpstr>
      <vt:lpstr>Актуальность данного проекта состоит в том, что: </vt:lpstr>
      <vt:lpstr>Цель исследования – изучить историю и вклад летчиков и командиров 3-ей воздушной армии в операциях Калининского фронта</vt:lpstr>
      <vt:lpstr>Гипотеза  исследования:</vt:lpstr>
      <vt:lpstr>Третья Воздушная армия – одна из активно участвовавших в боях и прославленная армия ВВС периода Великой Отечественной Войны</vt:lpstr>
      <vt:lpstr> Командующим армией был назначен Герой Советского Союза генерал-полковник авиации  М. М. Громов</vt:lpstr>
      <vt:lpstr>Летчики, имена которых незаслуженно забыты…</vt:lpstr>
      <vt:lpstr>Молодой летчик-истребитель сержант Виталий Попков, заслонил своей машиной самолет командира</vt:lpstr>
      <vt:lpstr>Генерал-майор авиации  Г. Т. Береговой, рискуя жизнью разбомбил состав вражеского эшелона</vt:lpstr>
      <vt:lpstr>Музей 399 авиаполка связи в  МБОУ СОШ №5 г. Торжка</vt:lpstr>
      <vt:lpstr>Аэродромы 399 авиаполка связи в Торжокском районе</vt:lpstr>
      <vt:lpstr>Героям летчикам посвящается…</vt:lpstr>
      <vt:lpstr>Список использованных источников и литературы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Третья воздушная армия  в судьбе  Калининского фронта</dc:title>
  <dc:creator>Ученик</dc:creator>
  <cp:lastModifiedBy>Пользователь Windows</cp:lastModifiedBy>
  <cp:revision>13</cp:revision>
  <dcterms:created xsi:type="dcterms:W3CDTF">2017-09-20T11:45:01Z</dcterms:created>
  <dcterms:modified xsi:type="dcterms:W3CDTF">2020-05-19T13:33:42Z</dcterms:modified>
</cp:coreProperties>
</file>