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68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0156"/>
            <a:ext cx="8352928" cy="5451132"/>
          </a:xfrm>
        </p:spPr>
        <p:txBody>
          <a:bodyPr/>
          <a:lstStyle/>
          <a:p>
            <a:r>
              <a:rPr lang="ru-RU" sz="4800" dirty="0" smtClean="0"/>
              <a:t>Презентацию к уроку </a:t>
            </a:r>
            <a:br>
              <a:rPr lang="ru-RU" sz="4800" dirty="0" smtClean="0"/>
            </a:br>
            <a:r>
              <a:rPr lang="ru-RU" sz="4800" dirty="0" smtClean="0"/>
              <a:t>в 7 классе МБОУ СОШ №5 </a:t>
            </a:r>
            <a:r>
              <a:rPr lang="ru-RU" sz="3600" dirty="0" smtClean="0"/>
              <a:t>им.</a:t>
            </a:r>
            <a:r>
              <a:rPr lang="ru-RU" dirty="0"/>
              <a:t> </a:t>
            </a:r>
            <a:r>
              <a:rPr lang="ru-RU" sz="4800" dirty="0" smtClean="0"/>
              <a:t>Героя России Клещенко В.П.</a:t>
            </a:r>
            <a:r>
              <a:rPr lang="ru-RU" sz="4800" dirty="0"/>
              <a:t> подготовила учитель биологии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500" b="1" dirty="0" smtClean="0"/>
              <a:t>ВИНОГРАДОВА </a:t>
            </a:r>
            <a:br>
              <a:rPr lang="ru-RU" sz="4500" b="1" dirty="0" smtClean="0"/>
            </a:br>
            <a:r>
              <a:rPr lang="ru-RU" sz="4500" b="1" dirty="0" smtClean="0"/>
              <a:t>ЛАРИСА НИКОЛАЕВНА</a:t>
            </a:r>
            <a:endParaRPr lang="ru-RU" sz="4500" b="1" dirty="0"/>
          </a:p>
        </p:txBody>
      </p:sp>
    </p:spTree>
    <p:extLst>
      <p:ext uri="{BB962C8B-B14F-4D97-AF65-F5344CB8AC3E}">
        <p14:creationId xmlns:p14="http://schemas.microsoft.com/office/powerpoint/2010/main" val="39130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1204856"/>
            <a:ext cx="7754713" cy="2080128"/>
          </a:xfrm>
        </p:spPr>
        <p:txBody>
          <a:bodyPr/>
          <a:lstStyle/>
          <a:p>
            <a:r>
              <a:rPr lang="ru-RU" sz="4000" dirty="0" smtClean="0"/>
              <a:t>Скажите, какая связь между:</a:t>
            </a:r>
            <a:br>
              <a:rPr lang="ru-RU" sz="4000" dirty="0" smtClean="0"/>
            </a:br>
            <a:r>
              <a:rPr lang="ru-RU" sz="4000" dirty="0" smtClean="0"/>
              <a:t>цветки вишни </a:t>
            </a:r>
            <a:r>
              <a:rPr lang="ru-RU" sz="2800" dirty="0" smtClean="0"/>
              <a:t>и </a:t>
            </a:r>
            <a:r>
              <a:rPr lang="ru-RU" sz="4000" dirty="0" smtClean="0"/>
              <a:t>пчела</a:t>
            </a:r>
            <a:br>
              <a:rPr lang="ru-RU" sz="4000" dirty="0" smtClean="0"/>
            </a:br>
            <a:r>
              <a:rPr lang="ru-RU" sz="4000" dirty="0" smtClean="0"/>
              <a:t>ягоды рябины </a:t>
            </a:r>
            <a:r>
              <a:rPr lang="ru-RU" sz="2800" dirty="0" smtClean="0"/>
              <a:t>и </a:t>
            </a:r>
            <a:r>
              <a:rPr lang="ru-RU" sz="4000" dirty="0" smtClean="0"/>
              <a:t>свиристель</a:t>
            </a:r>
            <a:br>
              <a:rPr lang="ru-RU" sz="4000" dirty="0" smtClean="0"/>
            </a:br>
            <a:r>
              <a:rPr lang="ru-RU" sz="4000" dirty="0" smtClean="0"/>
              <a:t>плоды орешника </a:t>
            </a:r>
            <a:r>
              <a:rPr lang="ru-RU" sz="2800" dirty="0" smtClean="0"/>
              <a:t>и </a:t>
            </a:r>
            <a:r>
              <a:rPr lang="ru-RU" sz="4000" dirty="0" smtClean="0"/>
              <a:t>белка</a:t>
            </a:r>
            <a:br>
              <a:rPr lang="ru-RU" sz="4000" dirty="0" smtClean="0"/>
            </a:br>
            <a:r>
              <a:rPr lang="ru-RU" sz="4000" dirty="0" smtClean="0"/>
              <a:t>ромашка полевая </a:t>
            </a:r>
            <a:r>
              <a:rPr lang="ru-RU" sz="2800" dirty="0" smtClean="0"/>
              <a:t>и </a:t>
            </a:r>
            <a:r>
              <a:rPr lang="ru-RU" sz="4000" dirty="0" smtClean="0"/>
              <a:t>бабочка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/>
              <a:t>На чём построены эти связи?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519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512168"/>
          </a:xfrm>
        </p:spPr>
        <p:txBody>
          <a:bodyPr/>
          <a:lstStyle/>
          <a:p>
            <a:pPr algn="l"/>
            <a:r>
              <a:rPr lang="ru-RU" sz="4000" dirty="0" smtClean="0"/>
              <a:t>Как или чем связаны между собой организмы в сообществе?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2204864"/>
            <a:ext cx="8049216" cy="40324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6400" dirty="0" smtClean="0"/>
              <a:t>Как это называется в природе?</a:t>
            </a:r>
          </a:p>
          <a:p>
            <a:pPr algn="l"/>
            <a:endParaRPr lang="ru-RU" sz="4000" dirty="0"/>
          </a:p>
          <a:p>
            <a:endParaRPr lang="ru-RU" sz="6400" dirty="0" smtClean="0">
              <a:solidFill>
                <a:srgbClr val="FF0000"/>
              </a:solidFill>
            </a:endParaRPr>
          </a:p>
          <a:p>
            <a:r>
              <a:rPr lang="ru-RU" sz="6400" dirty="0" smtClean="0">
                <a:solidFill>
                  <a:srgbClr val="FF0000"/>
                </a:solidFill>
              </a:rPr>
              <a:t>ПИЩЕВЫЕ ЦЕПИ</a:t>
            </a:r>
          </a:p>
          <a:p>
            <a:endParaRPr lang="ru-RU" sz="6400" dirty="0" smtClean="0">
              <a:solidFill>
                <a:srgbClr val="FF0000"/>
              </a:solidFill>
            </a:endParaRPr>
          </a:p>
          <a:p>
            <a:pPr algn="l"/>
            <a:r>
              <a:rPr lang="ru-RU" sz="5200" dirty="0" smtClean="0">
                <a:solidFill>
                  <a:srgbClr val="FF0000"/>
                </a:solidFill>
              </a:rPr>
              <a:t>Цепь питания- </a:t>
            </a:r>
            <a:r>
              <a:rPr lang="ru-RU" sz="5200" dirty="0" smtClean="0"/>
              <a:t>это последовательность организмов в природном сообществе, в которой каждый предыдущий организм служит пищей для последующего.</a:t>
            </a:r>
            <a:endParaRPr lang="ru-RU" sz="5200" dirty="0"/>
          </a:p>
        </p:txBody>
      </p:sp>
    </p:spTree>
    <p:extLst>
      <p:ext uri="{BB962C8B-B14F-4D97-AF65-F5344CB8AC3E}">
        <p14:creationId xmlns:p14="http://schemas.microsoft.com/office/powerpoint/2010/main" val="345678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224135"/>
          </a:xfrm>
        </p:spPr>
        <p:txBody>
          <a:bodyPr/>
          <a:lstStyle/>
          <a:p>
            <a:r>
              <a:rPr lang="ru-RU" sz="4000" dirty="0" smtClean="0"/>
              <a:t>Примеры пищевых цепей в природных сообществах:</a:t>
            </a:r>
            <a:endParaRPr lang="ru-RU" sz="4000" dirty="0"/>
          </a:p>
        </p:txBody>
      </p:sp>
      <p:pic>
        <p:nvPicPr>
          <p:cNvPr id="6" name="Рисунок 5" descr="https://rusinfo.info/wp-content/uploads/9/5/e/95e51a7e44b3dfe4fe9d93312dd32ad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638" r="3528" b="6571"/>
          <a:stretch/>
        </p:blipFill>
        <p:spPr bwMode="auto">
          <a:xfrm>
            <a:off x="1700068" y="1570488"/>
            <a:ext cx="5807116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https://smallivingworld.ru/800/600/http/cf3.ppt-online.org/files3/slide/k/kOLcqHM9Y34QU7W0VdJK8rEtRDNsIxSb6yAGZp/slide-1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45008" r="15331" b="24371"/>
          <a:stretch/>
        </p:blipFill>
        <p:spPr bwMode="auto">
          <a:xfrm>
            <a:off x="1708068" y="3445579"/>
            <a:ext cx="5799116" cy="1448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mallivingworld.ru/800/600/http/cf3.ppt-online.org/files3/slide/k/kOLcqHM9Y34QU7W0VdJK8rEtRDNsIxSb6yAGZp/slide-1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20346" r="15339" b="55404"/>
          <a:stretch/>
        </p:blipFill>
        <p:spPr bwMode="auto">
          <a:xfrm>
            <a:off x="1708068" y="5040666"/>
            <a:ext cx="5799116" cy="1340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60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512167"/>
          </a:xfrm>
        </p:spPr>
        <p:txBody>
          <a:bodyPr/>
          <a:lstStyle/>
          <a:p>
            <a:pPr algn="r"/>
            <a:r>
              <a:rPr lang="ru-RU" sz="4000" dirty="0" smtClean="0"/>
              <a:t>Из каких компонентов состоит природное сообщество?</a:t>
            </a:r>
            <a:endParaRPr lang="ru-RU" sz="4000" dirty="0"/>
          </a:p>
        </p:txBody>
      </p:sp>
      <p:pic>
        <p:nvPicPr>
          <p:cNvPr id="5" name="Рисунок 4" descr="https://u.foxford.ngcdn.ru/uploads/tinymce_file/file/80295/e1e521ba59c52c7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0" b="74583"/>
          <a:stretch/>
        </p:blipFill>
        <p:spPr bwMode="auto">
          <a:xfrm>
            <a:off x="467544" y="1485920"/>
            <a:ext cx="2270760" cy="1005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u.foxford.ngcdn.ru/uploads/tinymce_file/file/80295/e1e521ba59c52c7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26187" r="57151" b="29333"/>
          <a:stretch/>
        </p:blipFill>
        <p:spPr bwMode="auto">
          <a:xfrm>
            <a:off x="1644834" y="2768324"/>
            <a:ext cx="2186940" cy="1760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u.foxford.ngcdn.ru/uploads/tinymce_file/file/80295/e1e521ba59c52c7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5" t="7510" r="5580" b="40501"/>
          <a:stretch/>
        </p:blipFill>
        <p:spPr bwMode="auto">
          <a:xfrm>
            <a:off x="4211960" y="2271305"/>
            <a:ext cx="3002280" cy="2056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u.foxford.ngcdn.ru/uploads/tinymce_file/file/80295/e1e521ba59c52c7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8" t="61425" r="5707" b="5648"/>
          <a:stretch/>
        </p:blipFill>
        <p:spPr bwMode="auto">
          <a:xfrm>
            <a:off x="5580112" y="4725144"/>
            <a:ext cx="2339340" cy="1303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u.foxford.ngcdn.ru/uploads/tinymce_file/file/80295/e1e521ba59c52c7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71053" r="44842" b="5648"/>
          <a:stretch/>
        </p:blipFill>
        <p:spPr bwMode="auto">
          <a:xfrm>
            <a:off x="1979712" y="5013176"/>
            <a:ext cx="2948940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10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620689"/>
            <a:ext cx="7754713" cy="1656184"/>
          </a:xfrm>
        </p:spPr>
        <p:txBody>
          <a:bodyPr/>
          <a:lstStyle/>
          <a:p>
            <a:pPr algn="l"/>
            <a:r>
              <a:rPr lang="ru-RU" sz="4000" dirty="0" smtClean="0"/>
              <a:t>Как вы думаете, во всех сообществах можно встретить все компоненты?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492896"/>
            <a:ext cx="7734747" cy="2774607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 какая присутствует особенность в каждом природном сообществе?</a:t>
            </a:r>
          </a:p>
          <a:p>
            <a:endParaRPr lang="ru-RU" sz="4000" dirty="0" smtClean="0"/>
          </a:p>
          <a:p>
            <a:r>
              <a:rPr lang="ru-RU" sz="4000" b="1" dirty="0" smtClean="0">
                <a:solidFill>
                  <a:srgbClr val="FF0000"/>
                </a:solidFill>
              </a:rPr>
              <a:t>КРУГОВОРОТ ВЕЩЕСТВ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2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нового вы сегодня на уроке узнали?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Как живые существа живут в природе?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69120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 имеет какое-то место в природном сообществе?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5400" dirty="0" smtClean="0"/>
              <a:t>Какой вклад человек может внести для сохранения природных сообществ?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423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4515028"/>
          </a:xfrm>
        </p:spPr>
        <p:txBody>
          <a:bodyPr/>
          <a:lstStyle/>
          <a:p>
            <a:r>
              <a:rPr lang="ru-RU" dirty="0" smtClean="0"/>
              <a:t>СПАСИБО ЗА УРОК!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5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56263" cy="10542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\Desktop\рабочий стол\2022-2023уч.год\АТТЕСТАЦИЯ\G0VR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7756263" cy="2232248"/>
          </a:xfrm>
        </p:spPr>
        <p:txBody>
          <a:bodyPr/>
          <a:lstStyle/>
          <a:p>
            <a:pPr algn="l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«Природа – это единственная книга, каждая страница которой полна глубокого содержания»</a:t>
            </a:r>
            <a:br>
              <a:rPr lang="ru-RU" sz="4400" dirty="0" smtClean="0"/>
            </a:br>
            <a:r>
              <a:rPr lang="ru-RU" sz="4400" dirty="0" smtClean="0"/>
              <a:t>                         Иоганн фон Гёте</a:t>
            </a:r>
            <a:br>
              <a:rPr lang="ru-RU" sz="4400" dirty="0" smtClean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2107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224135"/>
          </a:xfrm>
        </p:spPr>
        <p:txBody>
          <a:bodyPr/>
          <a:lstStyle/>
          <a:p>
            <a:r>
              <a:rPr lang="ru-RU" sz="4400" dirty="0" smtClean="0"/>
              <a:t>Группы животных, изученных за курс зоологии: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1772816"/>
            <a:ext cx="7734747" cy="4608512"/>
          </a:xfrm>
        </p:spPr>
        <p:txBody>
          <a:bodyPr>
            <a:noAutofit/>
          </a:bodyPr>
          <a:lstStyle/>
          <a:p>
            <a:pPr marL="342900" indent="-342900" algn="l">
              <a:buFontTx/>
              <a:buChar char="-"/>
            </a:pPr>
            <a:r>
              <a:rPr lang="ru-RU" sz="3200" dirty="0" smtClean="0"/>
              <a:t>Простейшие</a:t>
            </a:r>
          </a:p>
          <a:p>
            <a:pPr marL="342900" indent="-342900" algn="l">
              <a:buFontTx/>
              <a:buChar char="-"/>
            </a:pPr>
            <a:r>
              <a:rPr lang="ru-RU" sz="3200" dirty="0" smtClean="0"/>
              <a:t>Кишечнополостные</a:t>
            </a:r>
          </a:p>
          <a:p>
            <a:pPr marL="342900" indent="-342900" algn="l">
              <a:buFontTx/>
              <a:buChar char="-"/>
            </a:pPr>
            <a:r>
              <a:rPr lang="ru-RU" sz="3200" dirty="0" smtClean="0"/>
              <a:t>Черви</a:t>
            </a:r>
          </a:p>
          <a:p>
            <a:pPr marL="342900" indent="-342900" algn="l">
              <a:buFontTx/>
              <a:buChar char="-"/>
            </a:pPr>
            <a:r>
              <a:rPr lang="ru-RU" sz="3200" dirty="0" smtClean="0"/>
              <a:t>Моллюски</a:t>
            </a:r>
          </a:p>
          <a:p>
            <a:pPr marL="342900" indent="-342900" algn="l">
              <a:buFontTx/>
              <a:buChar char="-"/>
            </a:pPr>
            <a:r>
              <a:rPr lang="ru-RU" sz="3200" dirty="0" smtClean="0"/>
              <a:t>Членистоногие</a:t>
            </a:r>
          </a:p>
          <a:p>
            <a:pPr marL="342900" indent="-342900" algn="l">
              <a:buFontTx/>
              <a:buChar char="-"/>
            </a:pPr>
            <a:r>
              <a:rPr lang="ru-RU" sz="3200" dirty="0" smtClean="0"/>
              <a:t>Хордовые (рыбы, земноводные, пресмыкающиеся, птицы, млекопитающие)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130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476672"/>
            <a:ext cx="7754713" cy="1800199"/>
          </a:xfrm>
        </p:spPr>
        <p:txBody>
          <a:bodyPr/>
          <a:lstStyle/>
          <a:p>
            <a:pPr algn="l"/>
            <a:r>
              <a:rPr lang="ru-RU" sz="4000" dirty="0" smtClean="0"/>
              <a:t>Где можно многих из них встретить вместе на одной территории? 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2492896"/>
            <a:ext cx="7734747" cy="3168352"/>
          </a:xfrm>
        </p:spPr>
        <p:txBody>
          <a:bodyPr numCol="1">
            <a:normAutofit/>
          </a:bodyPr>
          <a:lstStyle/>
          <a:p>
            <a:pPr marL="342900" indent="-342900" algn="l">
              <a:buFontTx/>
              <a:buChar char="-"/>
            </a:pPr>
            <a:endParaRPr lang="ru-RU" sz="5800" dirty="0" smtClean="0"/>
          </a:p>
          <a:p>
            <a:pPr marL="342900" indent="-342900" algn="l">
              <a:buFontTx/>
              <a:buChar char="-"/>
            </a:pPr>
            <a:endParaRPr lang="ru-RU" dirty="0" smtClean="0"/>
          </a:p>
          <a:p>
            <a:pPr marL="342900" indent="-342900" algn="l">
              <a:buFontTx/>
              <a:buChar char="-"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481439"/>
              </p:ext>
            </p:extLst>
          </p:nvPr>
        </p:nvGraphicFramePr>
        <p:xfrm>
          <a:off x="1187624" y="2708920"/>
          <a:ext cx="60960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Лес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Болото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Тайга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Луг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Поле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Река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Степь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4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Озеро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1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476672"/>
            <a:ext cx="7754713" cy="1656183"/>
          </a:xfrm>
        </p:spPr>
        <p:txBody>
          <a:bodyPr/>
          <a:lstStyle/>
          <a:p>
            <a:pPr algn="l"/>
            <a:r>
              <a:rPr lang="ru-RU" sz="4000" dirty="0" smtClean="0"/>
              <a:t>Кого ещё, кроме животных, мы можем встретить на этих территориях?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8352928" cy="4104456"/>
          </a:xfrm>
        </p:spPr>
        <p:txBody>
          <a:bodyPr/>
          <a:lstStyle/>
          <a:p>
            <a:pPr algn="l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1" r="7303"/>
          <a:stretch/>
        </p:blipFill>
        <p:spPr bwMode="auto">
          <a:xfrm>
            <a:off x="378865" y="2204864"/>
            <a:ext cx="3635351" cy="22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3640"/>
          <a:stretch/>
        </p:blipFill>
        <p:spPr bwMode="auto">
          <a:xfrm>
            <a:off x="5148064" y="4143344"/>
            <a:ext cx="3504764" cy="231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6" r="5410"/>
          <a:stretch/>
        </p:blipFill>
        <p:spPr bwMode="auto">
          <a:xfrm>
            <a:off x="4209894" y="1524276"/>
            <a:ext cx="4202586" cy="240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895080" cy="23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9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800200"/>
          </a:xfrm>
        </p:spPr>
        <p:txBody>
          <a:bodyPr/>
          <a:lstStyle/>
          <a:p>
            <a:pPr algn="l"/>
            <a:r>
              <a:rPr lang="ru-RU" sz="4000" dirty="0" smtClean="0"/>
              <a:t>Как можно назвать такую совокупность разных организмов, обитающих на одной территории?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2204864"/>
            <a:ext cx="7734747" cy="417646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СООБЩЕСТВО</a:t>
            </a:r>
          </a:p>
          <a:p>
            <a:endParaRPr 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9" r="864" b="6550"/>
          <a:stretch/>
        </p:blipFill>
        <p:spPr bwMode="auto">
          <a:xfrm>
            <a:off x="1403648" y="2970648"/>
            <a:ext cx="6471624" cy="344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512167"/>
          </a:xfrm>
        </p:spPr>
        <p:txBody>
          <a:bodyPr/>
          <a:lstStyle/>
          <a:p>
            <a:r>
              <a:rPr lang="ru-RU" sz="4800" b="1" dirty="0" smtClean="0"/>
              <a:t>Тема урока: </a:t>
            </a:r>
            <a:r>
              <a:rPr lang="ru-RU" sz="4800" dirty="0" smtClean="0"/>
              <a:t>Природные сообщества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2204864"/>
            <a:ext cx="7734747" cy="3168352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Цель</a:t>
            </a:r>
            <a:r>
              <a:rPr lang="ru-RU" sz="3600" dirty="0" smtClean="0"/>
              <a:t>: </a:t>
            </a:r>
            <a:r>
              <a:rPr lang="ru-RU" sz="3600" dirty="0"/>
              <a:t>у</a:t>
            </a:r>
            <a:r>
              <a:rPr lang="ru-RU" sz="3600" dirty="0" smtClean="0"/>
              <a:t>глубить </a:t>
            </a:r>
            <a:r>
              <a:rPr lang="ru-RU" sz="3600" dirty="0"/>
              <a:t>знания о природном сообществе, его основных компонентах. Конкретизировать знания о взаимоотношениях </a:t>
            </a:r>
            <a:r>
              <a:rPr lang="ru-RU" sz="3600" dirty="0" smtClean="0"/>
              <a:t>компонентов.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5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54713" cy="2448272"/>
          </a:xfrm>
        </p:spPr>
        <p:txBody>
          <a:bodyPr/>
          <a:lstStyle/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3200" dirty="0" smtClean="0"/>
              <a:t>В природе разные виды растений растут не изолированно друг от друга, а совместно, образуя естественные заросли, называемые растительными сообществами. Они являются «домом» для животных. 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FF0000"/>
                </a:solidFill>
              </a:rPr>
              <a:t>Природное сообщество- </a:t>
            </a:r>
            <a:r>
              <a:rPr lang="ru-RU" sz="3200" dirty="0"/>
              <a:t>это совокупность организмов, тесно связанных между собой и обитающих на одной территории, в определённых условиях среды.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566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904</TotalTime>
  <Words>242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Твердый переплет</vt:lpstr>
      <vt:lpstr>Презентацию к уроку  в 7 классе МБОУ СОШ №5 им. Героя России Клещенко В.П. подготовила учитель биологии   ВИНОГРАДОВА  ЛАРИСА НИКОЛАЕВНА</vt:lpstr>
      <vt:lpstr>Презентация PowerPoint</vt:lpstr>
      <vt:lpstr>   «Природа – это единственная книга, каждая страница которой полна глубокого содержания»                          Иоганн фон Гёте </vt:lpstr>
      <vt:lpstr>Группы животных, изученных за курс зоологии:</vt:lpstr>
      <vt:lpstr>Где можно многих из них встретить вместе на одной территории? </vt:lpstr>
      <vt:lpstr>Кого ещё, кроме животных, мы можем встретить на этих территориях?</vt:lpstr>
      <vt:lpstr>Как можно назвать такую совокупность разных организмов, обитающих на одной территории?</vt:lpstr>
      <vt:lpstr>Тема урока: Природные сообщества</vt:lpstr>
      <vt:lpstr> В природе разные виды растений растут не изолированно друг от друга, а совместно, образуя естественные заросли, называемые растительными сообществами. Они являются «домом» для животных. </vt:lpstr>
      <vt:lpstr>Скажите, какая связь между: цветки вишни и пчела ягоды рябины и свиристель плоды орешника и белка ромашка полевая и бабочка</vt:lpstr>
      <vt:lpstr>Как или чем связаны между собой организмы в сообществе?</vt:lpstr>
      <vt:lpstr>Примеры пищевых цепей в природных сообществах:</vt:lpstr>
      <vt:lpstr>Из каких компонентов состоит природное сообщество?</vt:lpstr>
      <vt:lpstr>Как вы думаете, во всех сообществах можно встретить все компоненты?</vt:lpstr>
      <vt:lpstr>Что нового вы сегодня на уроке узнали? </vt:lpstr>
      <vt:lpstr>Человек имеет какое-то место в природном сообществе?</vt:lpstr>
      <vt:lpstr>СПАСИБО ЗА УРОК!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38</cp:revision>
  <dcterms:created xsi:type="dcterms:W3CDTF">2023-04-21T12:43:32Z</dcterms:created>
  <dcterms:modified xsi:type="dcterms:W3CDTF">2023-04-25T07:17:43Z</dcterms:modified>
</cp:coreProperties>
</file>