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6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6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1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09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4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1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8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7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5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2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2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1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C793-F92E-4A48-9482-05602744E01B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285E33-AEB2-4B57-A88C-54058BE79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Сбережение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2" y="0"/>
            <a:ext cx="8878890" cy="69539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9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44" y="-90310"/>
            <a:ext cx="8421512" cy="69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9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67" y="0"/>
            <a:ext cx="8173155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5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89" y="0"/>
            <a:ext cx="834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67" y="0"/>
            <a:ext cx="827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8161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78" y="0"/>
            <a:ext cx="852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6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89" y="0"/>
            <a:ext cx="84779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67" y="0"/>
            <a:ext cx="8444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0"/>
            <a:ext cx="8308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3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579" y="-104422"/>
            <a:ext cx="8342576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44" y="0"/>
            <a:ext cx="83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179" y="0"/>
            <a:ext cx="8082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67" y="0"/>
            <a:ext cx="8732135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67" y="0"/>
            <a:ext cx="8398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56" y="0"/>
            <a:ext cx="8353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5956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1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Сбережение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Сбережение</dc:title>
  <dc:creator>Home</dc:creator>
  <cp:lastModifiedBy>Home</cp:lastModifiedBy>
  <cp:revision>2</cp:revision>
  <dcterms:created xsi:type="dcterms:W3CDTF">2022-11-21T03:48:24Z</dcterms:created>
  <dcterms:modified xsi:type="dcterms:W3CDTF">2022-11-21T03:59:32Z</dcterms:modified>
</cp:coreProperties>
</file>