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5"/>
            <a:ext cx="7270576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Матери в детском саду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9523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</a:rPr>
              <a:t>Семейный конкурс песни </a:t>
            </a:r>
          </a:p>
          <a:p>
            <a:pPr algn="ctr"/>
            <a:r>
              <a:rPr lang="ru-RU" sz="10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«Наш выход» </a:t>
            </a:r>
          </a:p>
          <a:p>
            <a:pPr algn="ctr"/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</a:rPr>
              <a:t>в разновозрастной (3-7лет) группе</a:t>
            </a:r>
          </a:p>
          <a:p>
            <a:pPr algn="ctr"/>
            <a:endParaRPr lang="ru-RU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</a:rPr>
              <a:t>Ноябрь 2013год</a:t>
            </a:r>
            <a:endParaRPr lang="ru-RU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Семейное трио  -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Лобановы Ира и Андрей, Григорьев </a:t>
            </a:r>
            <a:r>
              <a:rPr lang="ru-RU" sz="2800" b="1" dirty="0" err="1" smtClean="0">
                <a:latin typeface="Monotype Corsiva" pitchFamily="66" charset="0"/>
              </a:rPr>
              <a:t>Ярик</a:t>
            </a:r>
            <a:r>
              <a:rPr lang="ru-RU" sz="2800" b="1" dirty="0" smtClean="0">
                <a:latin typeface="Monotype Corsiva" pitchFamily="66" charset="0"/>
              </a:rPr>
              <a:t> -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исполнили  мелодичную, напевную песню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«Белые кораблики»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42" name="Picture 2" descr="F:\фото день матери\DSCN1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Саша Кузнецова с мамой и старшим братом Никитой зажгли зал песней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«С днём рождения, сестрёнка»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1266" name="Picture 2" descr="F:\фото день матери\DSCN1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48072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Алина </a:t>
            </a:r>
            <a:r>
              <a:rPr lang="ru-RU" sz="2800" b="1" dirty="0" err="1" smtClean="0">
                <a:latin typeface="Monotype Corsiva" pitchFamily="66" charset="0"/>
              </a:rPr>
              <a:t>Кокорина</a:t>
            </a:r>
            <a:r>
              <a:rPr lang="ru-RU" sz="2800" b="1" dirty="0" smtClean="0">
                <a:latin typeface="Monotype Corsiva" pitchFamily="66" charset="0"/>
              </a:rPr>
              <a:t> с мамой подняли всем настроение шуточной песенкой «Котёнок и паровоз»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2290" name="Picture 2" descr="F:\фото день матери\DSCN1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633670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У жюри кипит работа…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" descr="F:\фото день матери\DSCN1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621510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А зал замер в ожидании</a:t>
            </a:r>
            <a:r>
              <a:rPr lang="ru-RU" dirty="0" smtClean="0">
                <a:latin typeface="Monotype Corsiva" pitchFamily="66" charset="0"/>
              </a:rPr>
              <a:t>…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(просмотр клипа «МАМА» - школа эстрадного вокала)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4" name="Picture 3" descr="F:\фото день матери\DSCN1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728667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Первое место в конкурсе поделили семьи Жени </a:t>
            </a:r>
            <a:r>
              <a:rPr lang="ru-RU" sz="2800" b="1" dirty="0" err="1" smtClean="0">
                <a:latin typeface="Monotype Corsiva" pitchFamily="66" charset="0"/>
              </a:rPr>
              <a:t>Голубевой</a:t>
            </a:r>
            <a:r>
              <a:rPr lang="ru-RU" sz="2800" b="1" dirty="0" smtClean="0">
                <a:latin typeface="Monotype Corsiva" pitchFamily="66" charset="0"/>
              </a:rPr>
              <a:t> и Саши Кузнецовой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4338" name="Picture 2" descr="F:\фото день матери\DSCN1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528392" cy="4464496"/>
          </a:xfrm>
          <a:prstGeom prst="rect">
            <a:avLst/>
          </a:prstGeom>
          <a:noFill/>
        </p:spPr>
      </p:pic>
      <p:pic>
        <p:nvPicPr>
          <p:cNvPr id="14339" name="Picture 3" descr="F:\фото день матери\DSCN1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Второе место завоевали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семьи Лизы </a:t>
            </a:r>
            <a:r>
              <a:rPr lang="ru-RU" sz="2800" b="1" dirty="0" err="1" smtClean="0">
                <a:latin typeface="Monotype Corsiva" pitchFamily="66" charset="0"/>
              </a:rPr>
              <a:t>Чемакиной</a:t>
            </a:r>
            <a:r>
              <a:rPr lang="ru-RU" sz="2800" b="1" dirty="0" smtClean="0">
                <a:latin typeface="Monotype Corsiva" pitchFamily="66" charset="0"/>
              </a:rPr>
              <a:t> и Марины </a:t>
            </a:r>
            <a:r>
              <a:rPr lang="ru-RU" sz="2800" b="1" dirty="0" err="1" smtClean="0">
                <a:latin typeface="Monotype Corsiva" pitchFamily="66" charset="0"/>
              </a:rPr>
              <a:t>Калининой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2" name="Picture 2" descr="F:\фото день матери\DSCN19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672408" cy="4752528"/>
          </a:xfrm>
          <a:prstGeom prst="rect">
            <a:avLst/>
          </a:prstGeom>
          <a:noFill/>
        </p:spPr>
      </p:pic>
      <p:pic>
        <p:nvPicPr>
          <p:cNvPr id="15363" name="Picture 3" descr="F:\фото день матери\DSCN1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744416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Третье место в конкурсе заняла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семья Юры </a:t>
            </a:r>
            <a:r>
              <a:rPr lang="ru-RU" sz="2800" b="1" dirty="0" err="1" smtClean="0">
                <a:latin typeface="Monotype Corsiva" pitchFamily="66" charset="0"/>
              </a:rPr>
              <a:t>Галашева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6386" name="Picture 2" descr="F:\фото день матери\DSCN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72816"/>
            <a:ext cx="6215106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В номинации «Звонкий голосок»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были награждены Алина </a:t>
            </a:r>
            <a:r>
              <a:rPr lang="ru-RU" sz="3200" b="1" dirty="0" err="1" smtClean="0">
                <a:latin typeface="Monotype Corsiva" pitchFamily="66" charset="0"/>
              </a:rPr>
              <a:t>Кокорина</a:t>
            </a:r>
            <a:r>
              <a:rPr lang="ru-RU" sz="3200" b="1" dirty="0" smtClean="0">
                <a:latin typeface="Monotype Corsiva" pitchFamily="66" charset="0"/>
              </a:rPr>
              <a:t> и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 Лиза </a:t>
            </a:r>
            <a:r>
              <a:rPr lang="ru-RU" sz="3200" b="1" dirty="0" err="1" smtClean="0">
                <a:latin typeface="Monotype Corsiva" pitchFamily="66" charset="0"/>
              </a:rPr>
              <a:t>Подшивалова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7410" name="Picture 2" descr="F:\фото день матери\DSCN19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3600400" cy="4392488"/>
          </a:xfrm>
          <a:prstGeom prst="rect">
            <a:avLst/>
          </a:prstGeom>
          <a:noFill/>
        </p:spPr>
      </p:pic>
      <p:pic>
        <p:nvPicPr>
          <p:cNvPr id="17411" name="Picture 3" descr="F:\фото день матери\DSCN1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52839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В номинации 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«Первые шаги в песенном творчестве»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были отмечены Григорьев Ярослав, Лобанов Андрей, </a:t>
            </a:r>
            <a:r>
              <a:rPr lang="ru-RU" sz="2800" b="1" dirty="0" err="1" smtClean="0">
                <a:latin typeface="Monotype Corsiva" pitchFamily="66" charset="0"/>
              </a:rPr>
              <a:t>Подшивалов</a:t>
            </a:r>
            <a:r>
              <a:rPr lang="ru-RU" sz="2800" b="1" dirty="0" smtClean="0">
                <a:latin typeface="Monotype Corsiva" pitchFamily="66" charset="0"/>
              </a:rPr>
              <a:t> Рома…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8434" name="Picture 2" descr="F:\фото день матери\DSCN19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3672408" cy="4464496"/>
          </a:xfrm>
          <a:prstGeom prst="rect">
            <a:avLst/>
          </a:prstGeom>
          <a:noFill/>
        </p:spPr>
      </p:pic>
      <p:pic>
        <p:nvPicPr>
          <p:cNvPr id="18435" name="Picture 3" descr="F:\фото день матери\DSCN19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38437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Ведущая праздника  воспитатель разновозрастной  (3-7лет) группы </a:t>
            </a:r>
            <a:r>
              <a:rPr lang="ru-RU" sz="1600" dirty="0" smtClean="0"/>
              <a:t>- Стахеева </a:t>
            </a:r>
            <a:r>
              <a:rPr lang="ru-RU" sz="1600" dirty="0" smtClean="0"/>
              <a:t>Надежда Геннадьевна поздравляет всех мам с праздником, объявляет начало конкурса и представляет жюри.</a:t>
            </a:r>
            <a:br>
              <a:rPr lang="ru-RU" sz="1600" dirty="0" smtClean="0"/>
            </a:br>
            <a:r>
              <a:rPr lang="ru-RU" sz="1600" dirty="0" smtClean="0"/>
              <a:t>Состав жюри: </a:t>
            </a:r>
            <a:br>
              <a:rPr lang="ru-RU" sz="1600" dirty="0" smtClean="0"/>
            </a:br>
            <a:r>
              <a:rPr lang="ru-RU" sz="1600" dirty="0" smtClean="0"/>
              <a:t>Худякова Л.Г. – музыкальный руководитель детского сада,</a:t>
            </a:r>
            <a:br>
              <a:rPr lang="ru-RU" sz="1600" dirty="0" smtClean="0"/>
            </a:br>
            <a:r>
              <a:rPr lang="ru-RU" sz="1600" dirty="0" err="1" smtClean="0"/>
              <a:t>Таборская</a:t>
            </a:r>
            <a:r>
              <a:rPr lang="ru-RU" sz="1600" dirty="0" smtClean="0"/>
              <a:t> Н.А. – учитель начальных классов,</a:t>
            </a:r>
            <a:br>
              <a:rPr lang="ru-RU" sz="1600" dirty="0" smtClean="0"/>
            </a:br>
            <a:r>
              <a:rPr lang="ru-RU" sz="1600" dirty="0" err="1" smtClean="0"/>
              <a:t>Кокорина</a:t>
            </a:r>
            <a:r>
              <a:rPr lang="ru-RU" sz="1600" dirty="0" smtClean="0"/>
              <a:t> Е.Я. – художественный руководитель Дома Культуры</a:t>
            </a:r>
            <a:endParaRPr lang="ru-RU" sz="1600" dirty="0"/>
          </a:p>
        </p:txBody>
      </p:sp>
      <p:pic>
        <p:nvPicPr>
          <p:cNvPr id="1026" name="Picture 2" descr="F:\фото день матери\DSCN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6408712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и самая младшая участница конкурса Юля </a:t>
            </a:r>
            <a:r>
              <a:rPr lang="ru-RU" sz="3200" b="1" dirty="0" err="1" smtClean="0">
                <a:latin typeface="Monotype Corsiva" pitchFamily="66" charset="0"/>
              </a:rPr>
              <a:t>Кокорина</a:t>
            </a:r>
            <a:r>
              <a:rPr lang="ru-RU" sz="3200" b="1" dirty="0" smtClean="0">
                <a:latin typeface="Monotype Corsiva" pitchFamily="66" charset="0"/>
              </a:rPr>
              <a:t>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9458" name="Picture 2" descr="F:\фото день матери\DSCN1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6048672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ЛЕШКА\Конкурс песни\0_49c9a_d10391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416824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Спасибо за внимание!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Picture 2" descr="F:\ФЛЕШКА\Конкурс песни\insekti_vrebaju_i_danju_i_nocu_920472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72008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Дети дарят мамам песню «Мама, мамочка…»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4" name="Picture 2" descr="F:\фото день матери\DSCN1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272808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Лиза </a:t>
            </a:r>
            <a:r>
              <a:rPr lang="ru-RU" sz="2800" b="1" dirty="0" err="1" smtClean="0">
                <a:latin typeface="Monotype Corsiva" pitchFamily="66" charset="0"/>
              </a:rPr>
              <a:t>Чемакина</a:t>
            </a:r>
            <a:r>
              <a:rPr lang="ru-RU" sz="2800" b="1" dirty="0" smtClean="0">
                <a:latin typeface="Monotype Corsiva" pitchFamily="66" charset="0"/>
              </a:rPr>
              <a:t> с мамой открывают конкурс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песней «</a:t>
            </a:r>
            <a:r>
              <a:rPr lang="ru-RU" sz="2800" b="1" dirty="0" err="1" smtClean="0">
                <a:latin typeface="Monotype Corsiva" pitchFamily="66" charset="0"/>
              </a:rPr>
              <a:t>Чебурашка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098" name="Picture 2" descr="F:\фото день матери\DSCN1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48883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Женя </a:t>
            </a:r>
            <a:r>
              <a:rPr lang="ru-RU" sz="2800" b="1" dirty="0" err="1" smtClean="0">
                <a:latin typeface="Monotype Corsiva" pitchFamily="66" charset="0"/>
              </a:rPr>
              <a:t>Голубева</a:t>
            </a:r>
            <a:r>
              <a:rPr lang="ru-RU" sz="2800" b="1" dirty="0" smtClean="0">
                <a:latin typeface="Monotype Corsiva" pitchFamily="66" charset="0"/>
              </a:rPr>
              <a:t> с мамой тронули зал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песней «Мама и дочка»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122" name="Picture 2" descr="F:\фото день матери\DSCN1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705678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Лиза и Рома </a:t>
            </a:r>
            <a:r>
              <a:rPr lang="ru-RU" sz="2800" b="1" dirty="0" err="1" smtClean="0">
                <a:latin typeface="Monotype Corsiva" pitchFamily="66" charset="0"/>
              </a:rPr>
              <a:t>Подшиваловы</a:t>
            </a:r>
            <a:r>
              <a:rPr lang="ru-RU" sz="2800" b="1" dirty="0" smtClean="0">
                <a:latin typeface="Monotype Corsiva" pitchFamily="66" charset="0"/>
              </a:rPr>
              <a:t> исполняют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песню «Мишка с куклой»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146" name="Picture 2" descr="F:\фото день матери\DSCN1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91276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Юля </a:t>
            </a:r>
            <a:r>
              <a:rPr lang="ru-RU" sz="2800" b="1" dirty="0" err="1" smtClean="0">
                <a:latin typeface="Monotype Corsiva" pitchFamily="66" charset="0"/>
              </a:rPr>
              <a:t>Кокорина</a:t>
            </a:r>
            <a:r>
              <a:rPr lang="ru-RU" sz="2800" b="1" dirty="0" smtClean="0">
                <a:latin typeface="Monotype Corsiva" pitchFamily="66" charset="0"/>
              </a:rPr>
              <a:t> с бабушкой выбрали для выступления весёлую песню про Антошку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7170" name="Picture 2" descr="F:\фото день матери\DSCN1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«Бескозырка белая».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Эту песню на  конкурс представили Юра </a:t>
            </a:r>
            <a:r>
              <a:rPr lang="ru-RU" sz="2800" b="1" dirty="0" err="1" smtClean="0">
                <a:latin typeface="Monotype Corsiva" pitchFamily="66" charset="0"/>
              </a:rPr>
              <a:t>Галашев</a:t>
            </a:r>
            <a:r>
              <a:rPr lang="ru-RU" sz="2800" b="1" dirty="0" smtClean="0">
                <a:latin typeface="Monotype Corsiva" pitchFamily="66" charset="0"/>
              </a:rPr>
              <a:t> с папой.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194" name="Picture 2" descr="F:\фото день матери\DSCN1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648072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Марина Калинина с мамой порадовали всех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«Песенкой мамонтёнка»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9218" name="Picture 2" descr="F:\фото день матери\DSCN1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6264696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170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День Матери в детском саду</vt:lpstr>
      <vt:lpstr>Ведущая праздника  воспитатель разновозрастной  (3-7лет) группы - Стахеева Надежда Геннадьевна поздравляет всех мам с праздником, объявляет начало конкурса и представляет жюри. Состав жюри:  Худякова Л.Г. – музыкальный руководитель детского сада, Таборская Н.А. – учитель начальных классов, Кокорина Е.Я. – художественный руководитель Дома Культуры</vt:lpstr>
      <vt:lpstr>Дети дарят мамам песню «Мама, мамочка…»</vt:lpstr>
      <vt:lpstr>Лиза Чемакина с мамой открывают конкурс  песней «Чебурашка»</vt:lpstr>
      <vt:lpstr>Женя Голубева с мамой тронули зал песней «Мама и дочка»</vt:lpstr>
      <vt:lpstr>Лиза и Рома Подшиваловы исполняют  песню «Мишка с куклой»</vt:lpstr>
      <vt:lpstr>Юля Кокорина с бабушкой выбрали для выступления весёлую песню про Антошку</vt:lpstr>
      <vt:lpstr>«Бескозырка белая».  Эту песню на  конкурс представили Юра Галашев с папой.</vt:lpstr>
      <vt:lpstr>Марина Калинина с мамой порадовали всех  «Песенкой мамонтёнка»</vt:lpstr>
      <vt:lpstr>Семейное трио  -  Лобановы Ира и Андрей, Григорьев Ярик - исполнили  мелодичную, напевную песню  «Белые кораблики»</vt:lpstr>
      <vt:lpstr>Саша Кузнецова с мамой и старшим братом Никитой зажгли зал песней  «С днём рождения, сестрёнка»</vt:lpstr>
      <vt:lpstr>Алина Кокорина с мамой подняли всем настроение шуточной песенкой «Котёнок и паровоз»</vt:lpstr>
      <vt:lpstr>У жюри кипит работа…</vt:lpstr>
      <vt:lpstr>А зал замер в ожидании… (просмотр клипа «МАМА» - школа эстрадного вокала)</vt:lpstr>
      <vt:lpstr>Первое место в конкурсе поделили семьи Жени Голубевой и Саши Кузнецовой</vt:lpstr>
      <vt:lpstr>Второе место завоевали  семьи Лизы Чемакиной и Марины Калининой</vt:lpstr>
      <vt:lpstr>Третье место в конкурсе заняла  семья Юры Галашева</vt:lpstr>
      <vt:lpstr>В номинации «Звонкий голосок»  были награждены Алина Кокорина и  Лиза Подшивалова</vt:lpstr>
      <vt:lpstr>В номинации  «Первые шаги в песенном творчестве»  были отмечены Григорьев Ярослав, Лобанов Андрей, Подшивалов Рома…</vt:lpstr>
      <vt:lpstr>и самая младшая участница конкурса Юля Кокорина.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в детском саду</dc:title>
  <cp:lastModifiedBy>Admin</cp:lastModifiedBy>
  <cp:revision>14</cp:revision>
  <dcterms:modified xsi:type="dcterms:W3CDTF">2013-11-26T12:37:18Z</dcterms:modified>
</cp:coreProperties>
</file>