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63" r:id="rId6"/>
    <p:sldId id="265" r:id="rId7"/>
    <p:sldId id="266" r:id="rId8"/>
    <p:sldId id="259" r:id="rId9"/>
    <p:sldId id="260" r:id="rId10"/>
    <p:sldId id="25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61B0-F91A-46B4-9D39-64710866308E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0D49-39D1-490E-916F-06416198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ЛЕШКА\9мая\9m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076519" cy="69037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Информация   о   работе   СП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«Детский сад» </a:t>
            </a:r>
            <a:r>
              <a:rPr lang="ru-RU" sz="3600" b="1" dirty="0" err="1" smtClean="0">
                <a:solidFill>
                  <a:srgbClr val="FFC000"/>
                </a:solidFill>
              </a:rPr>
              <a:t>д.Кушкопала</a:t>
            </a:r>
            <a:r>
              <a:rPr lang="ru-RU" sz="3600" b="1" dirty="0" smtClean="0">
                <a:solidFill>
                  <a:srgbClr val="FFC000"/>
                </a:solidFill>
              </a:rPr>
              <a:t/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smtClean="0">
                <a:solidFill>
                  <a:srgbClr val="FFC000"/>
                </a:solidFill>
              </a:rPr>
              <a:t>МБОУ «</a:t>
            </a:r>
            <a:r>
              <a:rPr lang="ru-RU" sz="3600" b="1" dirty="0" err="1" smtClean="0">
                <a:solidFill>
                  <a:srgbClr val="FFC000"/>
                </a:solidFill>
              </a:rPr>
              <a:t>Кушкопальская</a:t>
            </a:r>
            <a:r>
              <a:rPr lang="ru-RU" sz="3600" b="1" dirty="0" smtClean="0">
                <a:solidFill>
                  <a:srgbClr val="FFC000"/>
                </a:solidFill>
              </a:rPr>
              <a:t> СОШ №4»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по патриотическому воспитанию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ЛЕШКА\9мая\9may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Экскурсия к памятнику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sz="2200" b="1" dirty="0" smtClean="0">
                <a:solidFill>
                  <a:srgbClr val="92D050"/>
                </a:solidFill>
              </a:rPr>
              <a:t>(возложение цветов, сделанных руками детей, )</a:t>
            </a:r>
            <a:endParaRPr lang="ru-RU" sz="2200" b="1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Documents and Settings\Admin\Рабочий стол\Патриотическая\DSCN17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4643470" cy="357190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Патриотическая\DSCN1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ЛЕШКА\9мая\9m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216024"/>
            <a:ext cx="9144000" cy="7074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795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Отчёт по воспитательной работе за апрель –май 2013года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ФЛЕШКА\9мая\9may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ФЛЕШКА\9мая\med_gallery_17_25_5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3786182" cy="2963383"/>
          </a:xfrm>
          <a:prstGeom prst="rect">
            <a:avLst/>
          </a:prstGeom>
          <a:noFill/>
        </p:spPr>
      </p:pic>
      <p:pic>
        <p:nvPicPr>
          <p:cNvPr id="5" name="Picture 2" descr="F:\ФЛЕШКА\9мая\091360f81c523a88d098e6f060b1e1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857232"/>
            <a:ext cx="3714776" cy="2788940"/>
          </a:xfrm>
          <a:prstGeom prst="rect">
            <a:avLst/>
          </a:prstGeom>
          <a:noFill/>
        </p:spPr>
      </p:pic>
      <p:pic>
        <p:nvPicPr>
          <p:cNvPr id="6" name="Picture 2" descr="F:\ФЛЕШКА\9мая\1182499635_22_july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857628"/>
            <a:ext cx="3714776" cy="2834960"/>
          </a:xfrm>
          <a:prstGeom prst="rect">
            <a:avLst/>
          </a:prstGeom>
          <a:noFill/>
        </p:spPr>
      </p:pic>
      <p:pic>
        <p:nvPicPr>
          <p:cNvPr id="7" name="Picture 2" descr="F:\ФЛЕШКА\9мая\c29e8dd4591b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929066"/>
            <a:ext cx="3799692" cy="27892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68025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Несколько слайдов из презентации, к утреннику,                    			посвящённому Дню Победы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ЛЕШКА\9мая\9may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Выставка книг и иллюстраций,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посвящённая военной тематике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F:\с телефона\20130521_1609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ЛЕШКА\9мая\9may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Ручной труд «Изготовление открытки к празднику Победы»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F:\с телефона\20130521_1612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ЛЕШКА\9мая\9may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Чтение художественной литературы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Л.Кассиль «Главное войско»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К.Паустовский «Похождение жука носорога»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с телефона\20130521_164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6413488" cy="4810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45733"/>
            <a:ext cx="8229600" cy="183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ФЛЕШКА\9мая\9may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1027" name="Picture 3" descr="D:\Мама\фото про садик\20130522_093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9668"/>
            <a:ext cx="4424040" cy="357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ма\фото про садик\20130522_0938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7975"/>
            <a:ext cx="4712072" cy="35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780" y="285107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НОД (область </a:t>
            </a:r>
            <a:r>
              <a:rPr lang="ru-RU" sz="2400" b="1" dirty="0" smtClean="0">
                <a:solidFill>
                  <a:schemeClr val="bg1"/>
                </a:solidFill>
              </a:rPr>
              <a:t>«Музыка» -знакомство с военными песнями: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«Священная война» , «Катюша», «День Победы» - слушание 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07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ЛЕШКА\9мая\9m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</p:spPr>
      </p:pic>
      <p:pic>
        <p:nvPicPr>
          <p:cNvPr id="1026" name="Picture 2" descr="D:\Мама\фото про садик\20130522_162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808416" cy="51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46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Для родителей в раздевалке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папка – передвижка «Патриотическое воспитание – это важно!» </a:t>
            </a:r>
          </a:p>
          <a:p>
            <a:r>
              <a:rPr lang="ru-RU" b="1" dirty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chemeClr val="bg1"/>
                </a:solidFill>
              </a:rPr>
              <a:t>			и стендовая информация в музыкальном уголке.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86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ЛЕШКА\9мая\9may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НОД </a:t>
            </a:r>
            <a:r>
              <a:rPr lang="ru-RU" sz="2200" b="1" dirty="0" smtClean="0">
                <a:solidFill>
                  <a:schemeClr val="bg1"/>
                </a:solidFill>
              </a:rPr>
              <a:t>(область «Художественное творчество» - аппликация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/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по изготовлению цветов для возложения к Памятнику погибшим воинам)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Патриотическая\DSCN14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785818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ФЛЕШКА\9мая\9may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Утренник к Дню Победы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FF00"/>
                </a:solidFill>
              </a:rPr>
              <a:t>с приглашением дедушек и бабушек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6" name="Picture 4" descr="C:\Documents and Settings\Admin\Рабочий стол\Патриотическая\DSCN17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285860"/>
            <a:ext cx="3524275" cy="2643206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Патриотическая\DSCN1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71876"/>
            <a:ext cx="3618298" cy="2714644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Патриотическая\DSCN16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930144"/>
            <a:ext cx="3786214" cy="2840624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Патриотическая\DSCN16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392836"/>
            <a:ext cx="3835405" cy="2877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96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Информация   о   работе   СП  «Детский сад» д.Кушкопала МБОУ «Кушкопальская СОШ №4» по патриотическому воспитанию </vt:lpstr>
      <vt:lpstr>Слайд 2</vt:lpstr>
      <vt:lpstr>Выставка книг и иллюстраций, посвящённая военной тематике</vt:lpstr>
      <vt:lpstr>Ручной труд «Изготовление открытки к празднику Победы»</vt:lpstr>
      <vt:lpstr>Чтение художественной литературы Л.Кассиль «Главное войско» К.Паустовский «Похождение жука носорога»</vt:lpstr>
      <vt:lpstr>Слайд 6</vt:lpstr>
      <vt:lpstr>Слайд 7</vt:lpstr>
      <vt:lpstr>НОД (область «Художественное творчество» - аппликация  по изготовлению цветов для возложения к Памятнику погибшим воинам)</vt:lpstr>
      <vt:lpstr>Утренник к Дню Победы  с приглашением дедушек и бабушек</vt:lpstr>
      <vt:lpstr>Экскурсия к памятнику   (возложение цветов, сделанных руками детей, )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2013-05-21T11:12:37Z</dcterms:created>
  <dcterms:modified xsi:type="dcterms:W3CDTF">2013-12-02T13:58:38Z</dcterms:modified>
</cp:coreProperties>
</file>