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E5B31-0597-4005-ACDC-4CCB6845E453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DD20D-B0D8-4CD9-8648-0B2B87BFA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757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E5B31-0597-4005-ACDC-4CCB6845E453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DD20D-B0D8-4CD9-8648-0B2B87BFA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153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E5B31-0597-4005-ACDC-4CCB6845E453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DD20D-B0D8-4CD9-8648-0B2B87BFA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977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E5B31-0597-4005-ACDC-4CCB6845E453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DD20D-B0D8-4CD9-8648-0B2B87BFA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376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E5B31-0597-4005-ACDC-4CCB6845E453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DD20D-B0D8-4CD9-8648-0B2B87BFA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080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E5B31-0597-4005-ACDC-4CCB6845E453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DD20D-B0D8-4CD9-8648-0B2B87BFA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211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E5B31-0597-4005-ACDC-4CCB6845E453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DD20D-B0D8-4CD9-8648-0B2B87BFA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917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E5B31-0597-4005-ACDC-4CCB6845E453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DD20D-B0D8-4CD9-8648-0B2B87BFA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43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E5B31-0597-4005-ACDC-4CCB6845E453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DD20D-B0D8-4CD9-8648-0B2B87BFA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948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E5B31-0597-4005-ACDC-4CCB6845E453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DD20D-B0D8-4CD9-8648-0B2B87BFA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472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E5B31-0597-4005-ACDC-4CCB6845E453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DD20D-B0D8-4CD9-8648-0B2B87BFA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711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E5B31-0597-4005-ACDC-4CCB6845E453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DD20D-B0D8-4CD9-8648-0B2B87BFA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117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792087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Спортивная направленность 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ddt\Desktop\спорт\IMG_20210929_15462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60" y="1079330"/>
            <a:ext cx="2345518" cy="1929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ddt\Desktop\спорт\IMG_20210929_15252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775" y="1187379"/>
            <a:ext cx="2240120" cy="179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ddt\Desktop\спорт\IMG_20210929_15193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550" y="1187379"/>
            <a:ext cx="2327206" cy="1918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ddt\Desktop\спорт\IMG_20210929_15235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2699">
            <a:off x="5873780" y="2995463"/>
            <a:ext cx="2371771" cy="1721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ddt\Desktop\спорт\IMG_20210929_152623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5647">
            <a:off x="2262451" y="3040715"/>
            <a:ext cx="2440035" cy="2130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ddt\Desktop\спорт\IMG_20210929_152259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60" y="2899793"/>
            <a:ext cx="2019300" cy="15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ddt\Desktop\спорт\IMG_20210929_152912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776781"/>
            <a:ext cx="2163486" cy="1958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ddt\Desktop\спорт\IMG_20210929_152431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691739"/>
            <a:ext cx="2666826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ddt\Desktop\спорт\IMG_20210929_152641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690427"/>
            <a:ext cx="2524291" cy="20449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8585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Естественно-научная направленность </a:t>
            </a:r>
            <a:endParaRPr lang="ru-RU" sz="3200" b="1" dirty="0"/>
          </a:p>
        </p:txBody>
      </p:sp>
      <p:pic>
        <p:nvPicPr>
          <p:cNvPr id="4" name="Объект 3" descr="C:\Users\ddt\Desktop\шкаф лабораторный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45193"/>
            <a:ext cx="2088232" cy="2682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ddt\Desktop\фотоаппарат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807" y="1556792"/>
            <a:ext cx="2419313" cy="2265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ddt\Desktop\Микроскопы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268760"/>
            <a:ext cx="2592288" cy="2553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ddt\Desktop\Гербарный пресс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314733"/>
            <a:ext cx="1921109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ddt\Desktop\Гербарная папка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8987" y="5004353"/>
            <a:ext cx="2538797" cy="1656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ddt\Desktop\стёкла предметные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293096"/>
            <a:ext cx="2667372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ddt\Desktop\учебная мебель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973" y="4022654"/>
            <a:ext cx="2664296" cy="19633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4365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Художественная направленность </a:t>
            </a:r>
            <a:endParaRPr lang="ru-RU" sz="3200" b="1" dirty="0"/>
          </a:p>
        </p:txBody>
      </p:sp>
      <p:pic>
        <p:nvPicPr>
          <p:cNvPr id="4" name="Объект 3" descr="C:\Users\ddt\Desktop\IMG_20210929_143815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340768"/>
            <a:ext cx="1778924" cy="2373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ddt\Desktop\IMG_20210929_14494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2095500" cy="157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ddt\Desktop\утюг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365104"/>
            <a:ext cx="2095500" cy="1144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ddt\Desktop\магнитная доска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94" y="3501008"/>
            <a:ext cx="1590675" cy="212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admin\Desktop\IMG-20250116-WA001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36"/>
          <a:stretch/>
        </p:blipFill>
        <p:spPr bwMode="auto">
          <a:xfrm>
            <a:off x="2700715" y="1365109"/>
            <a:ext cx="4103533" cy="392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3924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6</Words>
  <Application>Microsoft Office PowerPoint</Application>
  <PresentationFormat>Экран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Спортивная направленность </vt:lpstr>
      <vt:lpstr>Естественно-научная направленность </vt:lpstr>
      <vt:lpstr>Художественная направленность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4</cp:revision>
  <dcterms:created xsi:type="dcterms:W3CDTF">2025-01-16T06:25:29Z</dcterms:created>
  <dcterms:modified xsi:type="dcterms:W3CDTF">2025-01-16T07:07:40Z</dcterms:modified>
</cp:coreProperties>
</file>