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8" r:id="rId3"/>
    <p:sldId id="259" r:id="rId4"/>
    <p:sldId id="274" r:id="rId5"/>
    <p:sldId id="261" r:id="rId6"/>
    <p:sldId id="262" r:id="rId7"/>
    <p:sldId id="264" r:id="rId8"/>
    <p:sldId id="265" r:id="rId9"/>
    <p:sldId id="277" r:id="rId10"/>
    <p:sldId id="267" r:id="rId11"/>
    <p:sldId id="268" r:id="rId12"/>
    <p:sldId id="276" r:id="rId13"/>
    <p:sldId id="269" r:id="rId14"/>
    <p:sldId id="272" r:id="rId15"/>
    <p:sldId id="270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B52D4E-7C4E-41EF-A57B-E543B9AFB906}">
          <p14:sldIdLst>
            <p14:sldId id="256"/>
            <p14:sldId id="258"/>
            <p14:sldId id="259"/>
            <p14:sldId id="274"/>
            <p14:sldId id="261"/>
            <p14:sldId id="262"/>
            <p14:sldId id="264"/>
            <p14:sldId id="265"/>
            <p14:sldId id="277"/>
            <p14:sldId id="267"/>
            <p14:sldId id="268"/>
            <p14:sldId id="276"/>
            <p14:sldId id="269"/>
            <p14:sldId id="272"/>
            <p14:sldId id="270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1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A6D79-3E11-4961-8F8F-E6B85289EE2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00530-CC0C-4867-BCAC-6609F2565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90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00530-CC0C-4867-BCAC-6609F2565E9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3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DB44-4001-4641-B6D4-5A1240B6EC6B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2522-3E92-446E-BA69-36F04E9BF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DB44-4001-4641-B6D4-5A1240B6EC6B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2522-3E92-446E-BA69-36F04E9BF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DB44-4001-4641-B6D4-5A1240B6EC6B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2522-3E92-446E-BA69-36F04E9BFC0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1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DB44-4001-4641-B6D4-5A1240B6EC6B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2522-3E92-446E-BA69-36F04E9BFC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89"/>
            <a:ext cx="5544515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DB44-4001-4641-B6D4-5A1240B6EC6B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2522-3E92-446E-BA69-36F04E9BF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DB44-4001-4641-B6D4-5A1240B6EC6B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2522-3E92-446E-BA69-36F04E9BFC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DB44-4001-4641-B6D4-5A1240B6EC6B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2522-3E92-446E-BA69-36F04E9BF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DB44-4001-4641-B6D4-5A1240B6EC6B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2522-3E92-446E-BA69-36F04E9BF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DB44-4001-4641-B6D4-5A1240B6EC6B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2522-3E92-446E-BA69-36F04E9BF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DB44-4001-4641-B6D4-5A1240B6EC6B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2522-3E92-446E-BA69-36F04E9BFC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DB44-4001-4641-B6D4-5A1240B6EC6B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2522-3E92-446E-BA69-36F04E9BFC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37DB44-4001-4641-B6D4-5A1240B6EC6B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ED2522-3E92-446E-BA69-36F04E9BFC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48680"/>
            <a:ext cx="7601498" cy="230881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«Влияние устного народного творчества на развитие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–5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лет»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4092386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pPr algn="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Джамбинова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</a:t>
            </a:r>
          </a:p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dns-shop\Desktop\1668361011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80584"/>
            <a:ext cx="4248472" cy="374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3960440" cy="5059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бабуси,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весёлых гуся.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серый, другой белый,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весёлых гуся.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Мыли гуси лапки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луже у канавки.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серый, другой белый,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Спрятались в канавке.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Вот, кричит бабуся: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“Ой, пропали гуси.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серый, другой белый –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Гуси мои,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гуси…»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5" y="0"/>
            <a:ext cx="7125113" cy="9244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Хороводные игры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ergey\Desktop\IMG_20221110_0910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877415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3617640"/>
            <a:ext cx="4427984" cy="324036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 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Собираемся гулять. 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прогуляться, 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быстро одеваться, 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Дверцу шкафа открывай, 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одежду доставай. 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6885"/>
            <a:ext cx="7595006" cy="92447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 для режимных моментов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037986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сегодня утром рано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Умывался из под крана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я сам теперь умею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Вымыть личико и шею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ey\Desktop\IMG_20221110_085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4248472" cy="31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ergey\Desktop\IMG_20221110_085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608511" cy="34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332656"/>
            <a:ext cx="5112568" cy="16638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того, кто ест опрятно,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смотреть всегда приятно,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едим всегда красиво,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скажем всем «Спасибо»!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Picture 2" descr="C:\Users\Sergey\Desktop\IMG_20221110_0846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267559"/>
            <a:ext cx="5688632" cy="42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7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412777"/>
            <a:ext cx="2880320" cy="38884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Жаба прыгала, скакала</a:t>
            </a:r>
          </a:p>
          <a:p>
            <a:pPr>
              <a:buNone/>
            </a:pPr>
            <a:r>
              <a:rPr lang="ru-RU" dirty="0" smtClean="0"/>
              <a:t>Чуть в болото не упала.</a:t>
            </a:r>
          </a:p>
          <a:p>
            <a:pPr>
              <a:buNone/>
            </a:pPr>
            <a:r>
              <a:rPr lang="ru-RU" dirty="0" smtClean="0"/>
              <a:t>Из болота вышел дед</a:t>
            </a:r>
          </a:p>
          <a:p>
            <a:pPr>
              <a:buNone/>
            </a:pPr>
            <a:r>
              <a:rPr lang="ru-RU" dirty="0" smtClean="0"/>
              <a:t>Двести восемьдесят лет.</a:t>
            </a:r>
          </a:p>
          <a:p>
            <a:pPr>
              <a:buNone/>
            </a:pPr>
            <a:r>
              <a:rPr lang="ru-RU" dirty="0" smtClean="0"/>
              <a:t>Нес он травы и цветы</a:t>
            </a:r>
          </a:p>
          <a:p>
            <a:pPr>
              <a:buNone/>
            </a:pPr>
            <a:r>
              <a:rPr lang="ru-RU" dirty="0" smtClean="0"/>
              <a:t>Выходи из круга ты!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Считалки</a:t>
            </a:r>
            <a:endParaRPr lang="ru-RU" dirty="0"/>
          </a:p>
        </p:txBody>
      </p:sp>
      <p:pic>
        <p:nvPicPr>
          <p:cNvPr id="5122" name="Picture 2" descr="C:\Users\Sergey\Desktop\IMG_20221110_0911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5760640" cy="43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7125112" cy="5904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малых форм фольклора можно решать практически все задачи методики развития речи - их звучность, ритмичность, напевность, занимательность привлекают детей, вызывают желание повторить, запомнить, что в свою очередь, способствует развитию разговорной речи. 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Познавая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 по средствам устного народного творчества, дети усваивают словесные, образные обозначения предметов и явлений, их связи и отношения. Наряду с этим идет важная составная часть занятий по развитию речи – работа над формированием словаря. 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0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027" name="Picture 3" descr="C:\Users\dns-shop\Desktop\нс портал\отк. занятие2\IMG_20220211_091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908319" cy="44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412776"/>
            <a:ext cx="3493622" cy="52309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наиважнейшая функция, необходимая каждому. Без речи, без звучащего слова, жизнь была бы скучна и не интересна. Благодаря речи мы общаемся, передаем опыт, регулируем деятельность и поведение. 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Наилучшим способом влияют на развитие речи ребенка средства устного народного творчества.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2" y="476673"/>
            <a:ext cx="7125113" cy="924475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в жизни человека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dns-shop\Desktop\нс портал\открытое занятие 22г\IMG-20220422-WA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3"/>
            <a:ext cx="4986908" cy="374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3450696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Устное» – передавалось «из уст в уста», так как раньше не записывалось.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Народное» – создано каким-то народом.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Творчество» - это когда что-то придумывают, творят.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народное творчество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14810" y="3071810"/>
            <a:ext cx="1428760" cy="128588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Малый фольклор</a:t>
            </a:r>
            <a:endParaRPr lang="ru-RU" sz="1600" b="1" dirty="0"/>
          </a:p>
        </p:txBody>
      </p:sp>
      <p:sp>
        <p:nvSpPr>
          <p:cNvPr id="4" name="Овал 3"/>
          <p:cNvSpPr/>
          <p:nvPr/>
        </p:nvSpPr>
        <p:spPr>
          <a:xfrm rot="20635352">
            <a:off x="4128616" y="873297"/>
            <a:ext cx="596358" cy="230449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 rot="590926">
            <a:off x="5123306" y="819695"/>
            <a:ext cx="596358" cy="232110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21286004">
            <a:off x="4823849" y="4236978"/>
            <a:ext cx="596358" cy="241672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прибаутки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 rot="2837783">
            <a:off x="6045332" y="1321940"/>
            <a:ext cx="596358" cy="232668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сказки</a:t>
            </a:r>
            <a:endParaRPr lang="ru-RU" sz="2000" dirty="0"/>
          </a:p>
        </p:txBody>
      </p:sp>
      <p:sp>
        <p:nvSpPr>
          <p:cNvPr id="8" name="Овал 7"/>
          <p:cNvSpPr/>
          <p:nvPr/>
        </p:nvSpPr>
        <p:spPr>
          <a:xfrm rot="8553633">
            <a:off x="6062833" y="3683531"/>
            <a:ext cx="596358" cy="275653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колыбельные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 rot="5400000">
            <a:off x="6595556" y="2405576"/>
            <a:ext cx="596358" cy="250033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пестушки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 rot="1825829">
            <a:off x="3651091" y="3977530"/>
            <a:ext cx="596358" cy="252621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заклички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 rot="7478250">
            <a:off x="3188140" y="1425635"/>
            <a:ext cx="596358" cy="234976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4929036">
            <a:off x="2768409" y="2766177"/>
            <a:ext cx="596358" cy="247876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1"/>
            <a:ext cx="8572528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Малый фольклор играет важную роль в воспитании и развитии речи детей.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404664"/>
            <a:ext cx="8568952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Народный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фольклор развивает устную речь ребёнка, влияет на его духовное развитие, на его фантазию. Каждый жанр детского фольклора учит определённым нравственным нормам. 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Так, например, сказка, путём уподобления животных людям, показывает ребёнку нормы поведения в обществе, а волшебные сказки развивают не только фантазию, но и смекалку. </a:t>
            </a:r>
          </a:p>
        </p:txBody>
      </p:sp>
      <p:pic>
        <p:nvPicPr>
          <p:cNvPr id="2" name="Picture 2" descr="F:\фото 2022г\сайт\IMG_20220324_114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616624" cy="4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63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80" y="4869160"/>
            <a:ext cx="7632848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Пословицы, поговорки учат детей народной мудрости, испытанной веками и не потерявшей своей актуальности в наше время. Песенная лирика также оказывает влияние на воспитание детей. </a:t>
            </a:r>
          </a:p>
        </p:txBody>
      </p:sp>
      <p:pic>
        <p:nvPicPr>
          <p:cNvPr id="7170" name="Picture 2" descr="C:\Users\Sergey\Desktop\IMG_20221111_110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369084"/>
            <a:ext cx="5976663" cy="45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5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428736"/>
            <a:ext cx="5715040" cy="5429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приобщить детей к устному народному творчеству, развивать их речь;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вызвать эмоционально положительное отношение к 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сказкам,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поговоркам;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способствовать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сохранению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радостного настроения во время пребывания в ДОУ 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гуманные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отношения.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Наталья\Desktop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285860"/>
            <a:ext cx="2871424" cy="2622615"/>
          </a:xfrm>
          <a:prstGeom prst="rect">
            <a:avLst/>
          </a:prstGeom>
          <a:noFill/>
        </p:spPr>
      </p:pic>
      <p:pic>
        <p:nvPicPr>
          <p:cNvPr id="6" name="Picture 2" descr="http://goldsmidt-i-co.in/wp-content/uploads/2017/01/ckaz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143380"/>
            <a:ext cx="3238489" cy="24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7776864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ergey\Desktop\IMG_20221110_155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984775" cy="49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66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Пальчиковый театр</a:t>
            </a:r>
            <a:endParaRPr lang="ru-RU" sz="3200" dirty="0"/>
          </a:p>
        </p:txBody>
      </p:sp>
      <p:pic>
        <p:nvPicPr>
          <p:cNvPr id="6146" name="Picture 2" descr="C:\Users\Sergey\Desktop\IMG_20221110_155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5" y="1412776"/>
            <a:ext cx="3805972" cy="505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ergey\Desktop\IMG_20221110_154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33" y="2420888"/>
            <a:ext cx="4757123" cy="35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28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711</TotalTime>
  <Words>305</Words>
  <Application>Microsoft Office PowerPoint</Application>
  <PresentationFormat>Экран (4:3)</PresentationFormat>
  <Paragraphs>51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 PowerPoint</vt:lpstr>
      <vt:lpstr>Речь в жизни человека</vt:lpstr>
      <vt:lpstr>Устное народное творчество</vt:lpstr>
      <vt:lpstr>Презентация PowerPoint</vt:lpstr>
      <vt:lpstr>Презентация PowerPoint</vt:lpstr>
      <vt:lpstr>Презентация PowerPoint</vt:lpstr>
      <vt:lpstr>Задачи работы: </vt:lpstr>
      <vt:lpstr>Презентация PowerPoint</vt:lpstr>
      <vt:lpstr>Пальчиковый театр</vt:lpstr>
      <vt:lpstr>Хороводные игры</vt:lpstr>
      <vt:lpstr>Потешки для режимных моментов </vt:lpstr>
      <vt:lpstr>Презентация PowerPoint</vt:lpstr>
      <vt:lpstr>Презентация PowerPoint</vt:lpstr>
      <vt:lpstr>Считалки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dns-shop</cp:lastModifiedBy>
  <cp:revision>71</cp:revision>
  <dcterms:created xsi:type="dcterms:W3CDTF">2016-04-04T16:45:36Z</dcterms:created>
  <dcterms:modified xsi:type="dcterms:W3CDTF">2023-01-21T12:59:18Z</dcterms:modified>
</cp:coreProperties>
</file>