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204864"/>
            <a:ext cx="6815110" cy="22621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«Красивые бабочки»                       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технологии «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Солиграфия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Могилюк</a:t>
            </a:r>
            <a:r>
              <a:rPr lang="ru-RU" sz="1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А.В</a:t>
            </a:r>
            <a:r>
              <a:rPr lang="ru-RU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785794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«Солнышко»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642918"/>
            <a:ext cx="6500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28662" y="857232"/>
            <a:ext cx="70723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привлечь внимание педагогов к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нетрадиционным методам работы с детьми дошкольного возраста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познакомить с приёмами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с солью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практические умения по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использованию нетрадиционных материалов в рисовании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воображение, творческое мышление, мелкую моторику рук.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Воспитывать желание к побуждению выражения своего замысла,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знакомые нетрадиционные материалы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Создавать положительный эмоциональный настрой.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71481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Этапы работы: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этап:</a:t>
            </a:r>
            <a:r>
              <a:rPr lang="ru-RU" dirty="0" smtClean="0"/>
              <a:t>. На листе простым карандашом рисуем изображение бабочки.</a:t>
            </a:r>
          </a:p>
          <a:p>
            <a:r>
              <a:rPr lang="ru-RU" dirty="0" smtClean="0"/>
              <a:t>Начинаем рисунок с туловища. Оно состоит из трех частей: круглая головка, средняя часть и брюшко. На голове обязательно есть усики. Потом рисуем крылья. Рисунок должен быть хорошо виден на листе (можно обвести маркером).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www.maam.ru/upload/blogs/detsad-368005-1499660159.jpg"/>
          <p:cNvPicPr/>
          <p:nvPr/>
        </p:nvPicPr>
        <p:blipFill>
          <a:blip r:embed="rId3"/>
          <a:srcRect b="5882"/>
          <a:stretch>
            <a:fillRect/>
          </a:stretch>
        </p:blipFill>
        <p:spPr bwMode="auto">
          <a:xfrm>
            <a:off x="1214414" y="2928934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maam.ru/upload/blogs/detsad-368005-1499663098.jpg"/>
          <p:cNvPicPr/>
          <p:nvPr/>
        </p:nvPicPr>
        <p:blipFill>
          <a:blip r:embed="rId4"/>
          <a:srcRect r="2273" b="3922"/>
          <a:stretch>
            <a:fillRect/>
          </a:stretch>
        </p:blipFill>
        <p:spPr bwMode="auto">
          <a:xfrm>
            <a:off x="4714876" y="2928934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https://www.maam.ru/upload/blogs/detsad-368005-1499662199.jpg"/>
          <p:cNvPicPr/>
          <p:nvPr/>
        </p:nvPicPr>
        <p:blipFill>
          <a:blip r:embed="rId3"/>
          <a:srcRect r="3309" b="2392"/>
          <a:stretch>
            <a:fillRect/>
          </a:stretch>
        </p:blipFill>
        <p:spPr bwMode="auto">
          <a:xfrm>
            <a:off x="1142976" y="2928934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maam.ru/upload/blogs/detsad-368005-1499661783.jpg"/>
          <p:cNvPicPr/>
          <p:nvPr/>
        </p:nvPicPr>
        <p:blipFill>
          <a:blip r:embed="rId4"/>
          <a:srcRect r="3650" b="2835"/>
          <a:stretch>
            <a:fillRect/>
          </a:stretch>
        </p:blipFill>
        <p:spPr bwMode="auto">
          <a:xfrm>
            <a:off x="5072066" y="2928934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64291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714356"/>
            <a:ext cx="72866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Наносим на поверхность рисунка кисточкой клей ПВА. Пока клей не высох посыпаем аккуратно солью нужного цвета. Лишнюю соль убираем с помощью сухой кисточки, либо стряхиваем. Разные цвета будем наносить поэтапно.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выполнения работы, когда она совсем высохнет, картину нужно покрыть лаком, чтобы соль держалась. Вот и получилась наша красавица.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14480" y="714356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по технологии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Солиграфия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pic>
        <p:nvPicPr>
          <p:cNvPr id="15" name="Рисунок 14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14422"/>
            <a:ext cx="3357586" cy="4929222"/>
          </a:xfrm>
          <a:prstGeom prst="rect">
            <a:avLst/>
          </a:prstGeom>
        </p:spPr>
      </p:pic>
      <p:pic>
        <p:nvPicPr>
          <p:cNvPr id="16" name="Рисунок 15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3357586" cy="49292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8794" y="57148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714357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IMG-20210310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3" y="1500174"/>
            <a:ext cx="3162580" cy="4286280"/>
          </a:xfrm>
          <a:prstGeom prst="rect">
            <a:avLst/>
          </a:prstGeom>
        </p:spPr>
      </p:pic>
      <p:pic>
        <p:nvPicPr>
          <p:cNvPr id="23" name="Рисунок 22" descr="IMG-20210310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1500174"/>
            <a:ext cx="2286016" cy="2143139"/>
          </a:xfrm>
          <a:prstGeom prst="rect">
            <a:avLst/>
          </a:prstGeom>
        </p:spPr>
      </p:pic>
      <p:pic>
        <p:nvPicPr>
          <p:cNvPr id="24" name="Рисунок 23" descr="IMG-20210310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857628"/>
            <a:ext cx="2286016" cy="229700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 творческой мастерской</a:t>
            </a:r>
            <a:endParaRPr lang="ru-RU" sz="2800" dirty="0"/>
          </a:p>
        </p:txBody>
      </p:sp>
      <p:pic>
        <p:nvPicPr>
          <p:cNvPr id="10" name="Рисунок 9" descr="IMG-20210310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56792"/>
            <a:ext cx="3068414" cy="4248472"/>
          </a:xfrm>
          <a:prstGeom prst="rect">
            <a:avLst/>
          </a:prstGeom>
        </p:spPr>
      </p:pic>
      <p:pic>
        <p:nvPicPr>
          <p:cNvPr id="11" name="Рисунок 10" descr="IMG-20210310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556792"/>
            <a:ext cx="3612138" cy="417646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8" name="Рисунок 7" descr="20210322_10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36712"/>
            <a:ext cx="2851819" cy="2592288"/>
          </a:xfrm>
          <a:prstGeom prst="rect">
            <a:avLst/>
          </a:prstGeom>
        </p:spPr>
      </p:pic>
      <p:pic>
        <p:nvPicPr>
          <p:cNvPr id="9" name="Рисунок 8" descr="20210322_100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7" y="836713"/>
            <a:ext cx="3501031" cy="2538690"/>
          </a:xfrm>
          <a:prstGeom prst="rect">
            <a:avLst/>
          </a:prstGeom>
        </p:spPr>
      </p:pic>
      <p:pic>
        <p:nvPicPr>
          <p:cNvPr id="10" name="Рисунок 9" descr="20210322_100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501008"/>
            <a:ext cx="3068925" cy="26270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736018_41-p-foni-dlya-dou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10" name="Рисунок 9" descr="20210322_103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14356"/>
            <a:ext cx="4669336" cy="3239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4000504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176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Sheredan</dc:creator>
  <cp:lastModifiedBy>Sheredan</cp:lastModifiedBy>
  <cp:revision>45</cp:revision>
  <dcterms:created xsi:type="dcterms:W3CDTF">2021-03-23T05:58:44Z</dcterms:created>
  <dcterms:modified xsi:type="dcterms:W3CDTF">2021-03-23T15:55:18Z</dcterms:modified>
</cp:coreProperties>
</file>