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6" r:id="rId5"/>
    <p:sldId id="261" r:id="rId6"/>
    <p:sldId id="264" r:id="rId7"/>
    <p:sldId id="262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3366CC"/>
    <a:srgbClr val="FF99CC"/>
    <a:srgbClr val="660033"/>
    <a:srgbClr val="00FF00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94" d="100"/>
          <a:sy n="94" d="100"/>
        </p:scale>
        <p:origin x="-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96704" y="1556792"/>
            <a:ext cx="8568952" cy="201622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«Юмор и смех -</a:t>
            </a:r>
            <a:br>
              <a:rPr lang="ru-RU" sz="48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радуют всех»</a:t>
            </a:r>
            <a:endParaRPr lang="es-ES" sz="48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60647"/>
            <a:ext cx="56166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Bookman Old Style" pitchFamily="18" charset="0"/>
              </a:rPr>
              <a:t>Муниципальное казённое дошкольное общеобразовательное учреждение детский сад «Солнышко»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воспитатель </a:t>
            </a:r>
            <a:r>
              <a:rPr lang="ru-RU" b="1" dirty="0" err="1" smtClean="0">
                <a:solidFill>
                  <a:srgbClr val="0000FF"/>
                </a:solidFill>
              </a:rPr>
              <a:t>Холоденко</a:t>
            </a:r>
            <a:r>
              <a:rPr lang="ru-RU" b="1" dirty="0" smtClean="0">
                <a:solidFill>
                  <a:srgbClr val="0000FF"/>
                </a:solidFill>
              </a:rPr>
              <a:t> В.Э.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48012"/>
            <a:ext cx="6768752" cy="4221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2636912"/>
            <a:ext cx="748883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b="1" i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Запомните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веселый День Смеха!</a:t>
            </a:r>
            <a:endParaRPr lang="ru-RU" sz="2000" b="1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счастья, здоровья, успеха!</a:t>
            </a:r>
            <a:endParaRPr lang="ru-RU" sz="2000" b="1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060848"/>
            <a:ext cx="23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768752" cy="50527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535104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dirty="0"/>
              <a:t>Цель:</a:t>
            </a:r>
          </a:p>
          <a:p>
            <a:pPr marL="0" indent="0">
              <a:buNone/>
            </a:pPr>
            <a:r>
              <a:rPr lang="ru-RU" sz="1500" dirty="0" smtClean="0"/>
              <a:t>Сохранение и укрепление здоровья дошкольников с помощью </a:t>
            </a:r>
            <a:r>
              <a:rPr lang="ru-RU" sz="1500" dirty="0" err="1" smtClean="0"/>
              <a:t>смехотерапии</a:t>
            </a:r>
            <a:r>
              <a:rPr lang="ru-RU" sz="1500" dirty="0" smtClean="0"/>
              <a:t> как один из методов </a:t>
            </a:r>
            <a:r>
              <a:rPr lang="ru-RU" sz="1500" dirty="0" err="1" smtClean="0"/>
              <a:t>здоровьесберегающей</a:t>
            </a:r>
            <a:r>
              <a:rPr lang="ru-RU" sz="1500" dirty="0" smtClean="0"/>
              <a:t> технологии</a:t>
            </a:r>
            <a:endParaRPr lang="ru-RU" sz="15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9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half" idx="4294967295"/>
          </p:nvPr>
        </p:nvSpPr>
        <p:spPr>
          <a:xfrm>
            <a:off x="5175776" y="374379"/>
            <a:ext cx="3708400" cy="365125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Задачи:</a:t>
            </a:r>
          </a:p>
          <a:p>
            <a:r>
              <a:rPr lang="ru-RU" sz="2000" dirty="0"/>
              <a:t>Вызвать интерес к персонажам праздника, доставить детям радость и удовольствие, создать весёлое настроение;</a:t>
            </a:r>
          </a:p>
          <a:p>
            <a:r>
              <a:rPr lang="ru-RU" sz="2000" dirty="0"/>
              <a:t>Развивать </a:t>
            </a:r>
            <a:r>
              <a:rPr lang="ru-RU" sz="2000" dirty="0" smtClean="0"/>
              <a:t>физические, личностные, интеллектуальные качества, </a:t>
            </a:r>
            <a:r>
              <a:rPr lang="ru-RU" sz="2000" dirty="0"/>
              <a:t>умение играть в совместные игры, активизировать словарный запас, воспитывать коммуникативные качества.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7" name="Содержимое 1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59336"/>
            <a:ext cx="4608513" cy="2781632"/>
          </a:xfrm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32656"/>
            <a:ext cx="5760641" cy="1003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4" y="3429000"/>
            <a:ext cx="46085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3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090942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79" y="1196752"/>
            <a:ext cx="381642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404664"/>
            <a:ext cx="4896544" cy="275748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320348"/>
            <a:ext cx="5202675" cy="29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752490"/>
            <a:ext cx="3672408" cy="2079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разрешается кривляться,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Шутить, играть и кувыркаться!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юмора с утра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Крикнем вместе все: «Ха-ха-ха»</a:t>
            </a:r>
            <a: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413872"/>
            <a:ext cx="5114671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5184576" cy="2919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6918" y="3861048"/>
            <a:ext cx="320486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Отмечают праздник смеха.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Ну, потеха! Вот потеха!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целый белый свет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Съел смешинку на обед!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916832"/>
            <a:ext cx="4347470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0756" y="994688"/>
            <a:ext cx="2686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с вами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все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играть,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веселиться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и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плясать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8" y="367572"/>
            <a:ext cx="5400600" cy="30439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448" y="3429000"/>
            <a:ext cx="5544616" cy="31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2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7274"/>
            <a:ext cx="5256584" cy="2960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8" y="3429000"/>
            <a:ext cx="5451275" cy="30698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94206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Здоровье – царство смеха,</a:t>
            </a:r>
          </a:p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Сам смех – тропа к успеху,</a:t>
            </a:r>
          </a:p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всё нам удается,</a:t>
            </a:r>
          </a:p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Когда душа смеётся!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19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6466</TotalTime>
  <Words>144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«Юмор и смех - радуют всех»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Виктор</cp:lastModifiedBy>
  <cp:revision>779</cp:revision>
  <dcterms:created xsi:type="dcterms:W3CDTF">2010-05-23T14:28:12Z</dcterms:created>
  <dcterms:modified xsi:type="dcterms:W3CDTF">2021-03-20T15:49:19Z</dcterms:modified>
</cp:coreProperties>
</file>