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100" dirty="0" smtClean="0">
                <a:solidFill>
                  <a:srgbClr val="FF0000"/>
                </a:solidFill>
              </a:rPr>
              <a:t>Спортивная школа</a:t>
            </a:r>
            <a:br>
              <a:rPr lang="ru-RU" sz="11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г.Онега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Областные соревнования по лыжным гонкам</a:t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памяти Заслуженного тренера России В.М.Большакова 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half" idx="1"/>
          </p:nvPr>
        </p:nvSpPr>
        <p:spPr>
          <a:xfrm>
            <a:off x="142844" y="4786322"/>
            <a:ext cx="9001156" cy="207167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050" b="1" dirty="0" smtClean="0">
                <a:solidFill>
                  <a:srgbClr val="FF0000"/>
                </a:solidFill>
              </a:rPr>
              <a:t>ПРОГРАММА:</a:t>
            </a:r>
          </a:p>
          <a:p>
            <a:pPr>
              <a:buNone/>
            </a:pPr>
            <a:r>
              <a:rPr lang="ru-RU" sz="900" b="1" dirty="0" smtClean="0">
                <a:solidFill>
                  <a:srgbClr val="FF0000"/>
                </a:solidFill>
              </a:rPr>
              <a:t>06 </a:t>
            </a:r>
            <a:r>
              <a:rPr lang="ru-RU" sz="900" b="1" dirty="0" smtClean="0">
                <a:solidFill>
                  <a:srgbClr val="FF0000"/>
                </a:solidFill>
              </a:rPr>
              <a:t>декабря 2024 г</a:t>
            </a:r>
            <a:r>
              <a:rPr lang="ru-RU" sz="900" b="1" dirty="0" smtClean="0"/>
              <a:t>.</a:t>
            </a:r>
            <a:r>
              <a:rPr lang="ru-RU" sz="900" dirty="0" smtClean="0"/>
              <a:t> - прибытие команд, официальная тренировка, прохождение комиссии по допуску участников до 16.00 </a:t>
            </a:r>
            <a:r>
              <a:rPr lang="ru-RU" sz="900" dirty="0" smtClean="0"/>
              <a:t>часов, 17.00 </a:t>
            </a:r>
            <a:r>
              <a:rPr lang="ru-RU" sz="900" dirty="0" smtClean="0"/>
              <a:t>часов совещание с </a:t>
            </a:r>
            <a:r>
              <a:rPr lang="ru-RU" sz="900" dirty="0" smtClean="0"/>
              <a:t>представителями </a:t>
            </a:r>
            <a:r>
              <a:rPr lang="ru-RU" sz="900" dirty="0" smtClean="0"/>
              <a:t>команд</a:t>
            </a:r>
            <a:r>
              <a:rPr lang="ru-RU" sz="900" dirty="0" smtClean="0"/>
              <a:t>.</a:t>
            </a:r>
          </a:p>
          <a:p>
            <a:pPr>
              <a:buNone/>
            </a:pPr>
            <a:r>
              <a:rPr lang="ru-RU" sz="900" b="1" dirty="0" smtClean="0">
                <a:solidFill>
                  <a:srgbClr val="FF0000"/>
                </a:solidFill>
              </a:rPr>
              <a:t>07 декабря 2024 г. </a:t>
            </a:r>
            <a:r>
              <a:rPr lang="ru-RU" sz="900" dirty="0" smtClean="0"/>
              <a:t>– свободный стиль, индивидуальная гонка                              </a:t>
            </a:r>
            <a:r>
              <a:rPr lang="ru-RU" sz="900" b="1" dirty="0" smtClean="0">
                <a:solidFill>
                  <a:srgbClr val="FF0000"/>
                </a:solidFill>
              </a:rPr>
              <a:t>08 декабря 2024 г</a:t>
            </a:r>
            <a:r>
              <a:rPr lang="ru-RU" sz="900" dirty="0" smtClean="0">
                <a:solidFill>
                  <a:srgbClr val="FF0000"/>
                </a:solidFill>
              </a:rPr>
              <a:t>. </a:t>
            </a:r>
            <a:r>
              <a:rPr lang="ru-RU" sz="900" dirty="0" smtClean="0"/>
              <a:t>- классический стиль, </a:t>
            </a:r>
            <a:r>
              <a:rPr lang="ru-RU" sz="900" dirty="0" err="1" smtClean="0"/>
              <a:t>масс-старт</a:t>
            </a:r>
            <a:endParaRPr lang="ru-RU" sz="9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900" dirty="0" smtClean="0"/>
              <a:t>Юноши 2011-2012 г.р.- 3 км.                                                                                                 Юноши 2011-2012 г.р. – 3 км.</a:t>
            </a:r>
          </a:p>
          <a:p>
            <a:pPr>
              <a:buNone/>
            </a:pPr>
            <a:r>
              <a:rPr lang="ru-RU" sz="900" dirty="0" smtClean="0"/>
              <a:t>Юноши 2009-2010 г.р. – 5 км.                                                                                               Юноши  2009-2010 г.р. -  5 км.</a:t>
            </a:r>
          </a:p>
          <a:p>
            <a:pPr>
              <a:buNone/>
            </a:pPr>
            <a:r>
              <a:rPr lang="ru-RU" sz="900" dirty="0" smtClean="0"/>
              <a:t>Юноши  2007-2008 г.р. – 10 км.                                                                                            Юноши  2007-2008 г.р. – 10 км. </a:t>
            </a:r>
            <a:r>
              <a:rPr lang="ru-RU" sz="900" dirty="0" err="1" smtClean="0"/>
              <a:t>м</a:t>
            </a:r>
            <a:r>
              <a:rPr lang="ru-RU" sz="900" dirty="0" err="1" smtClean="0"/>
              <a:t>асс-старт</a:t>
            </a:r>
            <a:endParaRPr lang="ru-RU" sz="900" dirty="0" smtClean="0"/>
          </a:p>
          <a:p>
            <a:pPr>
              <a:buNone/>
            </a:pPr>
            <a:r>
              <a:rPr lang="ru-RU" sz="900" dirty="0" smtClean="0"/>
              <a:t>Юниоры 2005-2006 г.р. – 10 км.                                                                                           Юниоры 2005-2006 г.р.- 10 км. </a:t>
            </a:r>
            <a:r>
              <a:rPr lang="ru-RU" sz="900" dirty="0" err="1" smtClean="0"/>
              <a:t>м</a:t>
            </a:r>
            <a:r>
              <a:rPr lang="ru-RU" sz="900" dirty="0" err="1" smtClean="0"/>
              <a:t>асс-старт</a:t>
            </a:r>
            <a:endParaRPr lang="ru-RU" sz="900" dirty="0" smtClean="0"/>
          </a:p>
          <a:p>
            <a:pPr>
              <a:buNone/>
            </a:pPr>
            <a:r>
              <a:rPr lang="ru-RU" sz="900" dirty="0" smtClean="0"/>
              <a:t>Мужчины 2004 г.р. И старше – 10 км.                                                                                Мужчины 2004 г.р.и </a:t>
            </a:r>
            <a:r>
              <a:rPr lang="ru-RU" sz="900" dirty="0" err="1" smtClean="0"/>
              <a:t>страше</a:t>
            </a:r>
            <a:r>
              <a:rPr lang="ru-RU" sz="900" dirty="0" smtClean="0"/>
              <a:t> – 10 км. </a:t>
            </a:r>
            <a:r>
              <a:rPr lang="ru-RU" sz="900" dirty="0" err="1" smtClean="0"/>
              <a:t>м</a:t>
            </a:r>
            <a:r>
              <a:rPr lang="ru-RU" sz="900" dirty="0" err="1" smtClean="0"/>
              <a:t>асс-старт</a:t>
            </a:r>
            <a:endParaRPr lang="ru-RU" sz="900" dirty="0" smtClean="0"/>
          </a:p>
          <a:p>
            <a:pPr hangingPunct="0">
              <a:buNone/>
            </a:pPr>
            <a:r>
              <a:rPr lang="ru-RU" sz="900" dirty="0" smtClean="0"/>
              <a:t>Девушки </a:t>
            </a:r>
            <a:r>
              <a:rPr lang="ru-RU" sz="900" dirty="0" smtClean="0"/>
              <a:t>2011-2012 г.р. </a:t>
            </a:r>
            <a:r>
              <a:rPr lang="ru-RU" sz="900" dirty="0" smtClean="0"/>
              <a:t> - 3 км                                                                                             Девушки 2011-2012 г.р. – 3 км.</a:t>
            </a:r>
            <a:endParaRPr lang="ru-RU" sz="900" dirty="0" smtClean="0"/>
          </a:p>
          <a:p>
            <a:pPr hangingPunct="0">
              <a:buNone/>
            </a:pPr>
            <a:r>
              <a:rPr lang="ru-RU" sz="900" dirty="0" smtClean="0"/>
              <a:t>Девушки 2009-2010 г.р. </a:t>
            </a:r>
            <a:r>
              <a:rPr lang="ru-RU" sz="900" dirty="0" smtClean="0"/>
              <a:t> - 3 км                                                                                             Девушки 2009-2010 г.р. – 3 км.</a:t>
            </a:r>
            <a:endParaRPr lang="ru-RU" sz="900" dirty="0" smtClean="0"/>
          </a:p>
          <a:p>
            <a:pPr hangingPunct="0">
              <a:buNone/>
            </a:pPr>
            <a:r>
              <a:rPr lang="ru-RU" sz="900" dirty="0" smtClean="0"/>
              <a:t>Девушки 2007-2008 </a:t>
            </a:r>
            <a:r>
              <a:rPr lang="ru-RU" sz="900" dirty="0" smtClean="0"/>
              <a:t>г.р. - 5 км                                                                                              Девушки 2007-2008 г.р. – 5 км. </a:t>
            </a:r>
            <a:r>
              <a:rPr lang="ru-RU" sz="900" dirty="0" err="1" smtClean="0"/>
              <a:t>м</a:t>
            </a:r>
            <a:r>
              <a:rPr lang="ru-RU" sz="900" dirty="0" err="1" smtClean="0"/>
              <a:t>асс-старт</a:t>
            </a:r>
            <a:endParaRPr lang="ru-RU" sz="900" dirty="0" smtClean="0"/>
          </a:p>
          <a:p>
            <a:pPr hangingPunct="0">
              <a:buNone/>
            </a:pPr>
            <a:r>
              <a:rPr lang="ru-RU" sz="900" dirty="0" smtClean="0"/>
              <a:t>Юниорки 2005-2006 </a:t>
            </a:r>
            <a:r>
              <a:rPr lang="ru-RU" sz="900" dirty="0" smtClean="0"/>
              <a:t>г.р. - 5 км                                                                                             Юниорки 2005-2006 г.р. – 5 км. </a:t>
            </a:r>
            <a:r>
              <a:rPr lang="ru-RU" sz="900" dirty="0" err="1" smtClean="0"/>
              <a:t>м</a:t>
            </a:r>
            <a:r>
              <a:rPr lang="ru-RU" sz="900" dirty="0" err="1" smtClean="0"/>
              <a:t>асс-старт</a:t>
            </a:r>
            <a:endParaRPr lang="ru-RU" sz="900" dirty="0" smtClean="0"/>
          </a:p>
          <a:p>
            <a:pPr hangingPunct="0">
              <a:buNone/>
            </a:pPr>
            <a:r>
              <a:rPr lang="ru-RU" sz="900" dirty="0" smtClean="0"/>
              <a:t>Женщины </a:t>
            </a:r>
            <a:r>
              <a:rPr lang="ru-RU" sz="900" dirty="0" smtClean="0"/>
              <a:t>2004 г.р. и старше </a:t>
            </a:r>
            <a:r>
              <a:rPr lang="ru-RU" sz="900" dirty="0" smtClean="0"/>
              <a:t>5 км                                                                                      Женщины  2004 г.р. И </a:t>
            </a:r>
            <a:r>
              <a:rPr lang="ru-RU" sz="900" dirty="0" err="1" smtClean="0"/>
              <a:t>страше</a:t>
            </a:r>
            <a:r>
              <a:rPr lang="ru-RU" sz="900" dirty="0" smtClean="0"/>
              <a:t> – 5 км. </a:t>
            </a:r>
            <a:r>
              <a:rPr lang="ru-RU" sz="900" dirty="0" err="1" smtClean="0"/>
              <a:t>м</a:t>
            </a:r>
            <a:r>
              <a:rPr lang="ru-RU" sz="900" dirty="0" err="1" smtClean="0"/>
              <a:t>асс-старт</a:t>
            </a:r>
            <a:endParaRPr lang="ru-RU" sz="900" dirty="0" smtClean="0"/>
          </a:p>
          <a:p>
            <a:pPr>
              <a:buNone/>
            </a:pPr>
            <a:r>
              <a:rPr lang="ru-RU" sz="1100" b="1" dirty="0" smtClean="0">
                <a:solidFill>
                  <a:srgbClr val="FF0000"/>
                </a:solidFill>
              </a:rPr>
              <a:t>ПО ВОПРОСАМ РАЗМЕЩЕНИЯ И ПИТАНИЯ : 8(818-39)7-30-50</a:t>
            </a:r>
            <a:endParaRPr lang="ru-RU" sz="11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900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7072330" y="1428736"/>
            <a:ext cx="2071670" cy="469742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    С 06 по 08 декабря 2024 года</a:t>
            </a:r>
          </a:p>
          <a:p>
            <a:pPr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 на базе </a:t>
            </a:r>
            <a:r>
              <a:rPr lang="ru-RU" sz="2200" dirty="0" smtClean="0">
                <a:solidFill>
                  <a:srgbClr val="FF0000"/>
                </a:solidFill>
              </a:rPr>
              <a:t>МБУ ДО </a:t>
            </a:r>
            <a:r>
              <a:rPr lang="ru-RU" sz="1900" dirty="0" smtClean="0">
                <a:solidFill>
                  <a:srgbClr val="FF0000"/>
                </a:solidFill>
              </a:rPr>
              <a:t>«Спортивная школа г.Онеги»</a:t>
            </a:r>
            <a:endParaRPr lang="ru-RU" sz="19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ZamGlavBuh\Desktop\ФОТО ДВОРЕЦ СПОРТА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428736"/>
            <a:ext cx="6286544" cy="33701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242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Спортивная школа г.Онега Областные соревнования по лыжным гонкам памяти Заслуженного тренера России В.М.Большакова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Спортивная школа г.Онега Областные соревнования по лыжным гонкам памяти Заслуженного тренера России В.М.Большакова </dc:title>
  <dc:creator>ZamGlavBuh</dc:creator>
  <cp:lastModifiedBy>ZamGlavBuh</cp:lastModifiedBy>
  <cp:revision>5</cp:revision>
  <dcterms:created xsi:type="dcterms:W3CDTF">2024-11-01T11:24:06Z</dcterms:created>
  <dcterms:modified xsi:type="dcterms:W3CDTF">2024-11-01T12:12:40Z</dcterms:modified>
</cp:coreProperties>
</file>