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8" r:id="rId3"/>
    <p:sldId id="260" r:id="rId4"/>
    <p:sldId id="262" r:id="rId5"/>
    <p:sldId id="259" r:id="rId6"/>
    <p:sldId id="257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C3D1"/>
    <a:srgbClr val="FEBEBE"/>
    <a:srgbClr val="F0AABE"/>
    <a:srgbClr val="F9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-17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2612D7-F93C-453D-92CF-BF360A93D964}" type="doc">
      <dgm:prSet loTypeId="urn:microsoft.com/office/officeart/2008/layout/HorizontalMultiLevelHierarchy" loCatId="hierarchy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90D429-4D92-4769-98AE-007F81DE601C}">
      <dgm:prSet phldrT="[Текст]" custT="1"/>
      <dgm:spPr/>
      <dgm:t>
        <a:bodyPr/>
        <a:lstStyle/>
        <a:p>
          <a:r>
            <a:rPr lang="ru-RU" sz="4000" b="1" smtClean="0">
              <a:solidFill>
                <a:schemeClr val="tx1"/>
              </a:solidFill>
              <a:latin typeface="Times New Roman" pitchFamily="18" charset="0"/>
              <a:ea typeface="Segoe UI Symbol" pitchFamily="34" charset="0"/>
              <a:cs typeface="Times New Roman" pitchFamily="18" charset="0"/>
            </a:rPr>
            <a:t>80 </a:t>
          </a:r>
          <a:r>
            <a:rPr lang="ru-RU" sz="3200" b="1" i="0" smtClean="0">
              <a:solidFill>
                <a:schemeClr val="tx1"/>
              </a:solidFill>
              <a:latin typeface="Times New Roman" pitchFamily="18" charset="0"/>
              <a:ea typeface="Segoe UI Symbol" pitchFamily="34" charset="0"/>
              <a:cs typeface="Times New Roman" pitchFamily="18" charset="0"/>
            </a:rPr>
            <a:t>АКАДЕМИЧЕСКИХ ЧАСОВ</a:t>
          </a:r>
          <a:endParaRPr lang="ru-RU" sz="3200" b="1" i="0" dirty="0">
            <a:solidFill>
              <a:schemeClr val="tx1"/>
            </a:solidFill>
            <a:latin typeface="Times New Roman" pitchFamily="18" charset="0"/>
            <a:ea typeface="Segoe UI Symbol" pitchFamily="34" charset="0"/>
            <a:cs typeface="Times New Roman" pitchFamily="18" charset="0"/>
          </a:endParaRPr>
        </a:p>
      </dgm:t>
    </dgm:pt>
    <dgm:pt modelId="{3EC2A748-DFED-438F-B08C-4E65E036734C}" type="parTrans" cxnId="{CEB8B206-3D7E-4302-B082-7887023D81FD}">
      <dgm:prSet/>
      <dgm:spPr/>
      <dgm:t>
        <a:bodyPr/>
        <a:lstStyle/>
        <a:p>
          <a:endParaRPr lang="ru-RU"/>
        </a:p>
      </dgm:t>
    </dgm:pt>
    <dgm:pt modelId="{AC47BA92-32CA-4008-AF09-9BB327A0CCE1}" type="sibTrans" cxnId="{CEB8B206-3D7E-4302-B082-7887023D81FD}">
      <dgm:prSet/>
      <dgm:spPr/>
      <dgm:t>
        <a:bodyPr/>
        <a:lstStyle/>
        <a:p>
          <a:endParaRPr lang="ru-RU"/>
        </a:p>
      </dgm:t>
    </dgm:pt>
    <dgm:pt modelId="{6565B9CB-E294-4610-9899-99DAC5886D48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56 ЧАСОВ ТРЕНИНГА</a:t>
          </a:r>
        </a:p>
      </dgm:t>
    </dgm:pt>
    <dgm:pt modelId="{B4A71CB1-1114-4264-ACFF-15345241ECDC}" type="parTrans" cxnId="{32B79706-1B53-465D-853A-AD318C0406F4}">
      <dgm:prSet/>
      <dgm:spPr/>
      <dgm:t>
        <a:bodyPr/>
        <a:lstStyle/>
        <a:p>
          <a:endParaRPr lang="ru-RU"/>
        </a:p>
      </dgm:t>
    </dgm:pt>
    <dgm:pt modelId="{A3F2ADDA-53E3-4635-97B9-DD11FE157B08}" type="sibTrans" cxnId="{32B79706-1B53-465D-853A-AD318C0406F4}">
      <dgm:prSet/>
      <dgm:spPr/>
      <dgm:t>
        <a:bodyPr/>
        <a:lstStyle/>
        <a:p>
          <a:endParaRPr lang="ru-RU"/>
        </a:p>
      </dgm:t>
    </dgm:pt>
    <dgm:pt modelId="{1357C82E-2956-4DA8-B698-1F553397A9F7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19 ЧАСОВ  ЛЕКЦИОННЫХ ЗАНЯТИЙ</a:t>
          </a:r>
        </a:p>
      </dgm:t>
    </dgm:pt>
    <dgm:pt modelId="{997D8E24-1498-481A-95A7-2B2F70481234}" type="parTrans" cxnId="{10DF5FD1-D299-4F4D-91CD-6A1D30A4162A}">
      <dgm:prSet/>
      <dgm:spPr/>
      <dgm:t>
        <a:bodyPr/>
        <a:lstStyle/>
        <a:p>
          <a:endParaRPr lang="ru-RU"/>
        </a:p>
      </dgm:t>
    </dgm:pt>
    <dgm:pt modelId="{0CCEB118-135F-4AB2-A7B9-254C81483BDF}" type="sibTrans" cxnId="{10DF5FD1-D299-4F4D-91CD-6A1D30A4162A}">
      <dgm:prSet/>
      <dgm:spPr/>
      <dgm:t>
        <a:bodyPr/>
        <a:lstStyle/>
        <a:p>
          <a:endParaRPr lang="ru-RU"/>
        </a:p>
      </dgm:t>
    </dgm:pt>
    <dgm:pt modelId="{E02BBE53-7015-4367-9896-C1DC1DB00F15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 ЧАСОВ ИНДИВИДУАЛЬНОГО КОНСУЛЬТИРОВАНИЯ </a:t>
          </a:r>
        </a:p>
      </dgm:t>
    </dgm:pt>
    <dgm:pt modelId="{8759D323-F23F-49B2-B210-E33D62DDF831}" type="parTrans" cxnId="{F5295B8B-7F20-4747-9FD1-215ECEFF2137}">
      <dgm:prSet/>
      <dgm:spPr/>
      <dgm:t>
        <a:bodyPr/>
        <a:lstStyle/>
        <a:p>
          <a:endParaRPr lang="ru-RU"/>
        </a:p>
      </dgm:t>
    </dgm:pt>
    <dgm:pt modelId="{CB3B5668-2A13-43A4-81A0-C4906F13A319}" type="sibTrans" cxnId="{F5295B8B-7F20-4747-9FD1-215ECEFF2137}">
      <dgm:prSet/>
      <dgm:spPr/>
      <dgm:t>
        <a:bodyPr/>
        <a:lstStyle/>
        <a:p>
          <a:endParaRPr lang="ru-RU"/>
        </a:p>
      </dgm:t>
    </dgm:pt>
    <dgm:pt modelId="{65B5D767-AC5B-41E6-9A16-80525908A18A}" type="pres">
      <dgm:prSet presAssocID="{FD2612D7-F93C-453D-92CF-BF360A93D96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1DA7CE-5CCD-4AA9-9308-29DEBC68F9E0}" type="pres">
      <dgm:prSet presAssocID="{0B90D429-4D92-4769-98AE-007F81DE601C}" presName="root1" presStyleCnt="0"/>
      <dgm:spPr/>
      <dgm:t>
        <a:bodyPr/>
        <a:lstStyle/>
        <a:p>
          <a:endParaRPr lang="ru-RU"/>
        </a:p>
      </dgm:t>
    </dgm:pt>
    <dgm:pt modelId="{87B6CB2D-DB32-470D-BE2A-0BBE9CAC69E4}" type="pres">
      <dgm:prSet presAssocID="{0B90D429-4D92-4769-98AE-007F81DE601C}" presName="LevelOneTextNode" presStyleLbl="node0" presStyleIdx="0" presStyleCnt="1" custScaleX="223088" custLinFactNeighborX="4247" custLinFactNeighborY="2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45008D-7C53-42D4-BE6B-4B1A9F70BB25}" type="pres">
      <dgm:prSet presAssocID="{0B90D429-4D92-4769-98AE-007F81DE601C}" presName="level2hierChild" presStyleCnt="0"/>
      <dgm:spPr/>
      <dgm:t>
        <a:bodyPr/>
        <a:lstStyle/>
        <a:p>
          <a:endParaRPr lang="ru-RU"/>
        </a:p>
      </dgm:t>
    </dgm:pt>
    <dgm:pt modelId="{17255681-C1F4-4DA0-A9EA-EA782CC2EB22}" type="pres">
      <dgm:prSet presAssocID="{B4A71CB1-1114-4264-ACFF-15345241ECDC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44C61D48-C0C7-4BB3-9FE2-6C6172F25220}" type="pres">
      <dgm:prSet presAssocID="{B4A71CB1-1114-4264-ACFF-15345241ECDC}" presName="connTx" presStyleLbl="parChTrans1D2" presStyleIdx="0" presStyleCnt="3"/>
      <dgm:spPr/>
      <dgm:t>
        <a:bodyPr/>
        <a:lstStyle/>
        <a:p>
          <a:endParaRPr lang="ru-RU"/>
        </a:p>
      </dgm:t>
    </dgm:pt>
    <dgm:pt modelId="{FABA3897-B7CF-4869-8962-59E97F143F2C}" type="pres">
      <dgm:prSet presAssocID="{6565B9CB-E294-4610-9899-99DAC5886D48}" presName="root2" presStyleCnt="0"/>
      <dgm:spPr/>
      <dgm:t>
        <a:bodyPr/>
        <a:lstStyle/>
        <a:p>
          <a:endParaRPr lang="ru-RU"/>
        </a:p>
      </dgm:t>
    </dgm:pt>
    <dgm:pt modelId="{42FC3718-55D5-4131-9C4D-DF09BE97C3DE}" type="pres">
      <dgm:prSet presAssocID="{6565B9CB-E294-4610-9899-99DAC5886D4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616124-6CAE-4EC8-8F12-C51F3C3CFF89}" type="pres">
      <dgm:prSet presAssocID="{6565B9CB-E294-4610-9899-99DAC5886D48}" presName="level3hierChild" presStyleCnt="0"/>
      <dgm:spPr/>
      <dgm:t>
        <a:bodyPr/>
        <a:lstStyle/>
        <a:p>
          <a:endParaRPr lang="ru-RU"/>
        </a:p>
      </dgm:t>
    </dgm:pt>
    <dgm:pt modelId="{4E14450B-4F91-4FE7-9B81-910E0C948032}" type="pres">
      <dgm:prSet presAssocID="{997D8E24-1498-481A-95A7-2B2F70481234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D2DEFD81-C4F8-4ECB-BF56-470CEFA1B67A}" type="pres">
      <dgm:prSet presAssocID="{997D8E24-1498-481A-95A7-2B2F70481234}" presName="connTx" presStyleLbl="parChTrans1D2" presStyleIdx="1" presStyleCnt="3"/>
      <dgm:spPr/>
      <dgm:t>
        <a:bodyPr/>
        <a:lstStyle/>
        <a:p>
          <a:endParaRPr lang="ru-RU"/>
        </a:p>
      </dgm:t>
    </dgm:pt>
    <dgm:pt modelId="{CA47692D-389A-49E9-9166-004BE5F1799E}" type="pres">
      <dgm:prSet presAssocID="{1357C82E-2956-4DA8-B698-1F553397A9F7}" presName="root2" presStyleCnt="0"/>
      <dgm:spPr/>
      <dgm:t>
        <a:bodyPr/>
        <a:lstStyle/>
        <a:p>
          <a:endParaRPr lang="ru-RU"/>
        </a:p>
      </dgm:t>
    </dgm:pt>
    <dgm:pt modelId="{EBB71A26-CD74-4D8C-9C0D-45D72ACED60A}" type="pres">
      <dgm:prSet presAssocID="{1357C82E-2956-4DA8-B698-1F553397A9F7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B1F468-13AB-458E-ADA0-340EE16684F1}" type="pres">
      <dgm:prSet presAssocID="{1357C82E-2956-4DA8-B698-1F553397A9F7}" presName="level3hierChild" presStyleCnt="0"/>
      <dgm:spPr/>
      <dgm:t>
        <a:bodyPr/>
        <a:lstStyle/>
        <a:p>
          <a:endParaRPr lang="ru-RU"/>
        </a:p>
      </dgm:t>
    </dgm:pt>
    <dgm:pt modelId="{7A222EF6-0278-43CB-9B1C-DC3BF548D7EF}" type="pres">
      <dgm:prSet presAssocID="{8759D323-F23F-49B2-B210-E33D62DDF831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DAD233B8-D520-4273-932B-CFA17DEF600E}" type="pres">
      <dgm:prSet presAssocID="{8759D323-F23F-49B2-B210-E33D62DDF831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48B4595-D9AD-4C75-83DE-DD83FE6688AA}" type="pres">
      <dgm:prSet presAssocID="{E02BBE53-7015-4367-9896-C1DC1DB00F15}" presName="root2" presStyleCnt="0"/>
      <dgm:spPr/>
      <dgm:t>
        <a:bodyPr/>
        <a:lstStyle/>
        <a:p>
          <a:endParaRPr lang="ru-RU"/>
        </a:p>
      </dgm:t>
    </dgm:pt>
    <dgm:pt modelId="{8BAF42D1-5E0B-4193-BD0B-194DFDF059F6}" type="pres">
      <dgm:prSet presAssocID="{E02BBE53-7015-4367-9896-C1DC1DB00F15}" presName="LevelTwoTextNode" presStyleLbl="node2" presStyleIdx="2" presStyleCnt="3" custLinFactNeighborX="19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E1B05E-2577-49A9-B0C8-8C5A94BB0D92}" type="pres">
      <dgm:prSet presAssocID="{E02BBE53-7015-4367-9896-C1DC1DB00F15}" presName="level3hierChild" presStyleCnt="0"/>
      <dgm:spPr/>
      <dgm:t>
        <a:bodyPr/>
        <a:lstStyle/>
        <a:p>
          <a:endParaRPr lang="ru-RU"/>
        </a:p>
      </dgm:t>
    </dgm:pt>
  </dgm:ptLst>
  <dgm:cxnLst>
    <dgm:cxn modelId="{28206A94-E9F6-4DC6-9818-852E2407C73D}" type="presOf" srcId="{0B90D429-4D92-4769-98AE-007F81DE601C}" destId="{87B6CB2D-DB32-470D-BE2A-0BBE9CAC69E4}" srcOrd="0" destOrd="0" presId="urn:microsoft.com/office/officeart/2008/layout/HorizontalMultiLevelHierarchy"/>
    <dgm:cxn modelId="{10DF5FD1-D299-4F4D-91CD-6A1D30A4162A}" srcId="{0B90D429-4D92-4769-98AE-007F81DE601C}" destId="{1357C82E-2956-4DA8-B698-1F553397A9F7}" srcOrd="1" destOrd="0" parTransId="{997D8E24-1498-481A-95A7-2B2F70481234}" sibTransId="{0CCEB118-135F-4AB2-A7B9-254C81483BDF}"/>
    <dgm:cxn modelId="{F5295B8B-7F20-4747-9FD1-215ECEFF2137}" srcId="{0B90D429-4D92-4769-98AE-007F81DE601C}" destId="{E02BBE53-7015-4367-9896-C1DC1DB00F15}" srcOrd="2" destOrd="0" parTransId="{8759D323-F23F-49B2-B210-E33D62DDF831}" sibTransId="{CB3B5668-2A13-43A4-81A0-C4906F13A319}"/>
    <dgm:cxn modelId="{D1568234-670B-4794-BE92-996D6175A702}" type="presOf" srcId="{8759D323-F23F-49B2-B210-E33D62DDF831}" destId="{DAD233B8-D520-4273-932B-CFA17DEF600E}" srcOrd="1" destOrd="0" presId="urn:microsoft.com/office/officeart/2008/layout/HorizontalMultiLevelHierarchy"/>
    <dgm:cxn modelId="{FCA92D1C-218F-484E-A664-ED784031BFEE}" type="presOf" srcId="{E02BBE53-7015-4367-9896-C1DC1DB00F15}" destId="{8BAF42D1-5E0B-4193-BD0B-194DFDF059F6}" srcOrd="0" destOrd="0" presId="urn:microsoft.com/office/officeart/2008/layout/HorizontalMultiLevelHierarchy"/>
    <dgm:cxn modelId="{DE78D7C4-F15F-4CD6-B29F-53E05F747191}" type="presOf" srcId="{997D8E24-1498-481A-95A7-2B2F70481234}" destId="{D2DEFD81-C4F8-4ECB-BF56-470CEFA1B67A}" srcOrd="1" destOrd="0" presId="urn:microsoft.com/office/officeart/2008/layout/HorizontalMultiLevelHierarchy"/>
    <dgm:cxn modelId="{EAC60A2E-7D45-4E87-BBFE-1F9E81CEBABC}" type="presOf" srcId="{8759D323-F23F-49B2-B210-E33D62DDF831}" destId="{7A222EF6-0278-43CB-9B1C-DC3BF548D7EF}" srcOrd="0" destOrd="0" presId="urn:microsoft.com/office/officeart/2008/layout/HorizontalMultiLevelHierarchy"/>
    <dgm:cxn modelId="{0386BC0F-9C59-472D-9D46-756E39FA0A88}" type="presOf" srcId="{FD2612D7-F93C-453D-92CF-BF360A93D964}" destId="{65B5D767-AC5B-41E6-9A16-80525908A18A}" srcOrd="0" destOrd="0" presId="urn:microsoft.com/office/officeart/2008/layout/HorizontalMultiLevelHierarchy"/>
    <dgm:cxn modelId="{D14701FD-29EE-42A1-A6D8-7636DE976F29}" type="presOf" srcId="{B4A71CB1-1114-4264-ACFF-15345241ECDC}" destId="{44C61D48-C0C7-4BB3-9FE2-6C6172F25220}" srcOrd="1" destOrd="0" presId="urn:microsoft.com/office/officeart/2008/layout/HorizontalMultiLevelHierarchy"/>
    <dgm:cxn modelId="{9F955E1F-F22A-4DCF-98D9-0BF760211769}" type="presOf" srcId="{6565B9CB-E294-4610-9899-99DAC5886D48}" destId="{42FC3718-55D5-4131-9C4D-DF09BE97C3DE}" srcOrd="0" destOrd="0" presId="urn:microsoft.com/office/officeart/2008/layout/HorizontalMultiLevelHierarchy"/>
    <dgm:cxn modelId="{058F0597-8AFC-4110-86CD-64AFB3E9E9AD}" type="presOf" srcId="{1357C82E-2956-4DA8-B698-1F553397A9F7}" destId="{EBB71A26-CD74-4D8C-9C0D-45D72ACED60A}" srcOrd="0" destOrd="0" presId="urn:microsoft.com/office/officeart/2008/layout/HorizontalMultiLevelHierarchy"/>
    <dgm:cxn modelId="{CEB8B206-3D7E-4302-B082-7887023D81FD}" srcId="{FD2612D7-F93C-453D-92CF-BF360A93D964}" destId="{0B90D429-4D92-4769-98AE-007F81DE601C}" srcOrd="0" destOrd="0" parTransId="{3EC2A748-DFED-438F-B08C-4E65E036734C}" sibTransId="{AC47BA92-32CA-4008-AF09-9BB327A0CCE1}"/>
    <dgm:cxn modelId="{16CD2797-1355-4572-B039-376634B1D91E}" type="presOf" srcId="{B4A71CB1-1114-4264-ACFF-15345241ECDC}" destId="{17255681-C1F4-4DA0-A9EA-EA782CC2EB22}" srcOrd="0" destOrd="0" presId="urn:microsoft.com/office/officeart/2008/layout/HorizontalMultiLevelHierarchy"/>
    <dgm:cxn modelId="{A1478667-DB13-452F-84EB-B771919FCF4D}" type="presOf" srcId="{997D8E24-1498-481A-95A7-2B2F70481234}" destId="{4E14450B-4F91-4FE7-9B81-910E0C948032}" srcOrd="0" destOrd="0" presId="urn:microsoft.com/office/officeart/2008/layout/HorizontalMultiLevelHierarchy"/>
    <dgm:cxn modelId="{32B79706-1B53-465D-853A-AD318C0406F4}" srcId="{0B90D429-4D92-4769-98AE-007F81DE601C}" destId="{6565B9CB-E294-4610-9899-99DAC5886D48}" srcOrd="0" destOrd="0" parTransId="{B4A71CB1-1114-4264-ACFF-15345241ECDC}" sibTransId="{A3F2ADDA-53E3-4635-97B9-DD11FE157B08}"/>
    <dgm:cxn modelId="{4E7AB060-9727-4017-8940-80215FD4E19F}" type="presParOf" srcId="{65B5D767-AC5B-41E6-9A16-80525908A18A}" destId="{4D1DA7CE-5CCD-4AA9-9308-29DEBC68F9E0}" srcOrd="0" destOrd="0" presId="urn:microsoft.com/office/officeart/2008/layout/HorizontalMultiLevelHierarchy"/>
    <dgm:cxn modelId="{ABB428F5-1455-43F9-ACBB-43D69736D6E7}" type="presParOf" srcId="{4D1DA7CE-5CCD-4AA9-9308-29DEBC68F9E0}" destId="{87B6CB2D-DB32-470D-BE2A-0BBE9CAC69E4}" srcOrd="0" destOrd="0" presId="urn:microsoft.com/office/officeart/2008/layout/HorizontalMultiLevelHierarchy"/>
    <dgm:cxn modelId="{F8C3FBEB-D917-4536-B133-E75EAD1D02FC}" type="presParOf" srcId="{4D1DA7CE-5CCD-4AA9-9308-29DEBC68F9E0}" destId="{D845008D-7C53-42D4-BE6B-4B1A9F70BB25}" srcOrd="1" destOrd="0" presId="urn:microsoft.com/office/officeart/2008/layout/HorizontalMultiLevelHierarchy"/>
    <dgm:cxn modelId="{0026EBF7-93EA-4EAD-9584-9DD5540A28A8}" type="presParOf" srcId="{D845008D-7C53-42D4-BE6B-4B1A9F70BB25}" destId="{17255681-C1F4-4DA0-A9EA-EA782CC2EB22}" srcOrd="0" destOrd="0" presId="urn:microsoft.com/office/officeart/2008/layout/HorizontalMultiLevelHierarchy"/>
    <dgm:cxn modelId="{7C4DEE69-91F8-4851-BE49-D0CB4CF4F0A4}" type="presParOf" srcId="{17255681-C1F4-4DA0-A9EA-EA782CC2EB22}" destId="{44C61D48-C0C7-4BB3-9FE2-6C6172F25220}" srcOrd="0" destOrd="0" presId="urn:microsoft.com/office/officeart/2008/layout/HorizontalMultiLevelHierarchy"/>
    <dgm:cxn modelId="{E10B956C-7C75-4237-B977-9A121DB91D21}" type="presParOf" srcId="{D845008D-7C53-42D4-BE6B-4B1A9F70BB25}" destId="{FABA3897-B7CF-4869-8962-59E97F143F2C}" srcOrd="1" destOrd="0" presId="urn:microsoft.com/office/officeart/2008/layout/HorizontalMultiLevelHierarchy"/>
    <dgm:cxn modelId="{00A3AA47-9473-45F6-8934-7DE33E2AB516}" type="presParOf" srcId="{FABA3897-B7CF-4869-8962-59E97F143F2C}" destId="{42FC3718-55D5-4131-9C4D-DF09BE97C3DE}" srcOrd="0" destOrd="0" presId="urn:microsoft.com/office/officeart/2008/layout/HorizontalMultiLevelHierarchy"/>
    <dgm:cxn modelId="{3837AE89-B5D3-4FA5-A6AE-699815C9848A}" type="presParOf" srcId="{FABA3897-B7CF-4869-8962-59E97F143F2C}" destId="{33616124-6CAE-4EC8-8F12-C51F3C3CFF89}" srcOrd="1" destOrd="0" presId="urn:microsoft.com/office/officeart/2008/layout/HorizontalMultiLevelHierarchy"/>
    <dgm:cxn modelId="{9049D51F-64E8-4C34-9AF7-29E50339A3CF}" type="presParOf" srcId="{D845008D-7C53-42D4-BE6B-4B1A9F70BB25}" destId="{4E14450B-4F91-4FE7-9B81-910E0C948032}" srcOrd="2" destOrd="0" presId="urn:microsoft.com/office/officeart/2008/layout/HorizontalMultiLevelHierarchy"/>
    <dgm:cxn modelId="{1B7657E5-7B6B-4FD0-8FED-7DF3BC982E83}" type="presParOf" srcId="{4E14450B-4F91-4FE7-9B81-910E0C948032}" destId="{D2DEFD81-C4F8-4ECB-BF56-470CEFA1B67A}" srcOrd="0" destOrd="0" presId="urn:microsoft.com/office/officeart/2008/layout/HorizontalMultiLevelHierarchy"/>
    <dgm:cxn modelId="{6860E31A-4AB3-4084-B2FF-FC904BD73647}" type="presParOf" srcId="{D845008D-7C53-42D4-BE6B-4B1A9F70BB25}" destId="{CA47692D-389A-49E9-9166-004BE5F1799E}" srcOrd="3" destOrd="0" presId="urn:microsoft.com/office/officeart/2008/layout/HorizontalMultiLevelHierarchy"/>
    <dgm:cxn modelId="{50912BA2-F17E-42C8-9360-464558360391}" type="presParOf" srcId="{CA47692D-389A-49E9-9166-004BE5F1799E}" destId="{EBB71A26-CD74-4D8C-9C0D-45D72ACED60A}" srcOrd="0" destOrd="0" presId="urn:microsoft.com/office/officeart/2008/layout/HorizontalMultiLevelHierarchy"/>
    <dgm:cxn modelId="{B03034BB-C33F-4D6E-B1DE-A5589AFB089D}" type="presParOf" srcId="{CA47692D-389A-49E9-9166-004BE5F1799E}" destId="{54B1F468-13AB-458E-ADA0-340EE16684F1}" srcOrd="1" destOrd="0" presId="urn:microsoft.com/office/officeart/2008/layout/HorizontalMultiLevelHierarchy"/>
    <dgm:cxn modelId="{52E4DD41-D38C-4D8B-9440-74E16236E137}" type="presParOf" srcId="{D845008D-7C53-42D4-BE6B-4B1A9F70BB25}" destId="{7A222EF6-0278-43CB-9B1C-DC3BF548D7EF}" srcOrd="4" destOrd="0" presId="urn:microsoft.com/office/officeart/2008/layout/HorizontalMultiLevelHierarchy"/>
    <dgm:cxn modelId="{3C5527C2-97F1-4C47-A64A-3BBE78B5169E}" type="presParOf" srcId="{7A222EF6-0278-43CB-9B1C-DC3BF548D7EF}" destId="{DAD233B8-D520-4273-932B-CFA17DEF600E}" srcOrd="0" destOrd="0" presId="urn:microsoft.com/office/officeart/2008/layout/HorizontalMultiLevelHierarchy"/>
    <dgm:cxn modelId="{6CBF96FC-CDAD-4D7A-8175-1E8B3F135A5D}" type="presParOf" srcId="{D845008D-7C53-42D4-BE6B-4B1A9F70BB25}" destId="{D48B4595-D9AD-4C75-83DE-DD83FE6688AA}" srcOrd="5" destOrd="0" presId="urn:microsoft.com/office/officeart/2008/layout/HorizontalMultiLevelHierarchy"/>
    <dgm:cxn modelId="{493E2F3D-3CB3-4890-B356-670ECD30D996}" type="presParOf" srcId="{D48B4595-D9AD-4C75-83DE-DD83FE6688AA}" destId="{8BAF42D1-5E0B-4193-BD0B-194DFDF059F6}" srcOrd="0" destOrd="0" presId="urn:microsoft.com/office/officeart/2008/layout/HorizontalMultiLevelHierarchy"/>
    <dgm:cxn modelId="{EEF2D8CE-1B1F-4216-AB82-5D342A7F7B83}" type="presParOf" srcId="{D48B4595-D9AD-4C75-83DE-DD83FE6688AA}" destId="{50E1B05E-2577-49A9-B0C8-8C5A94BB0D9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22EF6-0278-43CB-9B1C-DC3BF548D7EF}">
      <dsp:nvSpPr>
        <dsp:cNvPr id="0" name=""/>
        <dsp:cNvSpPr/>
      </dsp:nvSpPr>
      <dsp:spPr>
        <a:xfrm>
          <a:off x="2192732" y="2369806"/>
          <a:ext cx="607484" cy="1116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3742" y="0"/>
              </a:lnTo>
              <a:lnTo>
                <a:pt x="303742" y="1116654"/>
              </a:lnTo>
              <a:lnTo>
                <a:pt x="607484" y="11166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64695" y="2896353"/>
        <a:ext cx="63560" cy="63560"/>
      </dsp:txXfrm>
    </dsp:sp>
    <dsp:sp modelId="{4E14450B-4F91-4FE7-9B81-910E0C948032}">
      <dsp:nvSpPr>
        <dsp:cNvPr id="0" name=""/>
        <dsp:cNvSpPr/>
      </dsp:nvSpPr>
      <dsp:spPr>
        <a:xfrm>
          <a:off x="2192732" y="2319469"/>
          <a:ext cx="5503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0337"/>
              </a:moveTo>
              <a:lnTo>
                <a:pt x="275173" y="50337"/>
              </a:lnTo>
              <a:lnTo>
                <a:pt x="275173" y="45720"/>
              </a:lnTo>
              <a:lnTo>
                <a:pt x="550347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54147" y="2351429"/>
        <a:ext cx="27518" cy="27518"/>
      </dsp:txXfrm>
    </dsp:sp>
    <dsp:sp modelId="{17255681-C1F4-4DA0-A9EA-EA782CC2EB22}">
      <dsp:nvSpPr>
        <dsp:cNvPr id="0" name=""/>
        <dsp:cNvSpPr/>
      </dsp:nvSpPr>
      <dsp:spPr>
        <a:xfrm>
          <a:off x="2192732" y="1243917"/>
          <a:ext cx="550347" cy="1125888"/>
        </a:xfrm>
        <a:custGeom>
          <a:avLst/>
          <a:gdLst/>
          <a:ahLst/>
          <a:cxnLst/>
          <a:rect l="0" t="0" r="0" b="0"/>
          <a:pathLst>
            <a:path>
              <a:moveTo>
                <a:pt x="0" y="1125888"/>
              </a:moveTo>
              <a:lnTo>
                <a:pt x="275173" y="1125888"/>
              </a:lnTo>
              <a:lnTo>
                <a:pt x="275173" y="0"/>
              </a:lnTo>
              <a:lnTo>
                <a:pt x="55034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36576" y="1775531"/>
        <a:ext cx="62659" cy="62659"/>
      </dsp:txXfrm>
    </dsp:sp>
    <dsp:sp modelId="{87B6CB2D-DB32-470D-BE2A-0BBE9CAC69E4}">
      <dsp:nvSpPr>
        <dsp:cNvPr id="0" name=""/>
        <dsp:cNvSpPr/>
      </dsp:nvSpPr>
      <dsp:spPr>
        <a:xfrm rot="16200000">
          <a:off x="-1168407" y="1369237"/>
          <a:ext cx="4721143" cy="20011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smtClean="0">
              <a:solidFill>
                <a:schemeClr val="tx1"/>
              </a:solidFill>
              <a:latin typeface="Times New Roman" pitchFamily="18" charset="0"/>
              <a:ea typeface="Segoe UI Symbol" pitchFamily="34" charset="0"/>
              <a:cs typeface="Times New Roman" pitchFamily="18" charset="0"/>
            </a:rPr>
            <a:t>80 </a:t>
          </a:r>
          <a:r>
            <a:rPr lang="ru-RU" sz="3200" b="1" i="0" kern="1200" smtClean="0">
              <a:solidFill>
                <a:schemeClr val="tx1"/>
              </a:solidFill>
              <a:latin typeface="Times New Roman" pitchFamily="18" charset="0"/>
              <a:ea typeface="Segoe UI Symbol" pitchFamily="34" charset="0"/>
              <a:cs typeface="Times New Roman" pitchFamily="18" charset="0"/>
            </a:rPr>
            <a:t>АКАДЕМИЧЕСКИХ ЧАСОВ</a:t>
          </a:r>
          <a:endParaRPr lang="ru-RU" sz="3200" b="1" i="0" kern="1200" dirty="0">
            <a:solidFill>
              <a:schemeClr val="tx1"/>
            </a:solidFill>
            <a:latin typeface="Times New Roman" pitchFamily="18" charset="0"/>
            <a:ea typeface="Segoe UI Symbol" pitchFamily="34" charset="0"/>
            <a:cs typeface="Times New Roman" pitchFamily="18" charset="0"/>
          </a:endParaRPr>
        </a:p>
      </dsp:txBody>
      <dsp:txXfrm>
        <a:off x="-1168407" y="1369237"/>
        <a:ext cx="4721143" cy="2001137"/>
      </dsp:txXfrm>
    </dsp:sp>
    <dsp:sp modelId="{42FC3718-55D5-4131-9C4D-DF09BE97C3DE}">
      <dsp:nvSpPr>
        <dsp:cNvPr id="0" name=""/>
        <dsp:cNvSpPr/>
      </dsp:nvSpPr>
      <dsp:spPr>
        <a:xfrm>
          <a:off x="2743079" y="795408"/>
          <a:ext cx="2942216" cy="8970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56 ЧАСОВ ТРЕНИНГА</a:t>
          </a:r>
        </a:p>
      </dsp:txBody>
      <dsp:txXfrm>
        <a:off x="2743079" y="795408"/>
        <a:ext cx="2942216" cy="897017"/>
      </dsp:txXfrm>
    </dsp:sp>
    <dsp:sp modelId="{EBB71A26-CD74-4D8C-9C0D-45D72ACED60A}">
      <dsp:nvSpPr>
        <dsp:cNvPr id="0" name=""/>
        <dsp:cNvSpPr/>
      </dsp:nvSpPr>
      <dsp:spPr>
        <a:xfrm>
          <a:off x="2743079" y="1916680"/>
          <a:ext cx="2942216" cy="8970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19 ЧАСОВ  ЛЕКЦИОННЫХ ЗАНЯТИЙ</a:t>
          </a:r>
        </a:p>
      </dsp:txBody>
      <dsp:txXfrm>
        <a:off x="2743079" y="1916680"/>
        <a:ext cx="2942216" cy="897017"/>
      </dsp:txXfrm>
    </dsp:sp>
    <dsp:sp modelId="{8BAF42D1-5E0B-4193-BD0B-194DFDF059F6}">
      <dsp:nvSpPr>
        <dsp:cNvPr id="0" name=""/>
        <dsp:cNvSpPr/>
      </dsp:nvSpPr>
      <dsp:spPr>
        <a:xfrm>
          <a:off x="2800217" y="3037951"/>
          <a:ext cx="2942216" cy="8970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 ЧАСОВ ИНДИВИДУАЛЬНОГО КОНСУЛЬТИРОВАНИЯ </a:t>
          </a:r>
        </a:p>
      </dsp:txBody>
      <dsp:txXfrm>
        <a:off x="2800217" y="3037951"/>
        <a:ext cx="2942216" cy="897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203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26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9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70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55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5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9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49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41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24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796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F593C6F-16C1-4889-8ED7-178607A894F0}" type="datetimeFigureOut">
              <a:rPr lang="ru-RU" smtClean="0"/>
              <a:t>01.10.2023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430C918-A7F4-42F5-94A5-4A66026DE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0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9B5785-D81B-4DA7-8726-A13A4808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1" y="295279"/>
            <a:ext cx="11391900" cy="6143625"/>
          </a:xfr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>ПРОГРАММА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>ПОДГОТОВКИ ГРАЖДАН </a:t>
            </a:r>
            <a:b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>В ШКОЛЕ ПРИЁМНЫХ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>РОДИТЕЛЕЙ </a:t>
            </a:r>
            <a:b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>ССЗС ГБСУ СО МО </a:t>
            </a:r>
            <a:b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Segoe UI Symbol" pitchFamily="34" charset="0"/>
                <a:cs typeface="Times New Roman" panose="02020603050405020304" pitchFamily="18" charset="0"/>
              </a:rPr>
              <a:t>«Семейный центр имени А.И. Мещерякова»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ea typeface="Segoe UI Symbol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28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9B5785-D81B-4DA7-8726-A13A4808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51187"/>
            <a:ext cx="10300283" cy="193295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ПОДГОТОВКИ ГРАЖДАН В ШКОЛЕ ПРИЁМНЫХ РОДИТЕЛЕЙ</a:t>
            </a:r>
          </a:p>
        </p:txBody>
      </p:sp>
      <p:graphicFrame>
        <p:nvGraphicFramePr>
          <p:cNvPr id="79" name="Объект 3">
            <a:extLst>
              <a:ext uri="{FF2B5EF4-FFF2-40B4-BE49-F238E27FC236}">
                <a16:creationId xmlns:a16="http://schemas.microsoft.com/office/drawing/2014/main" xmlns="" id="{7818DE96-D9F7-42B2-A5DD-CBBB258620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7611689"/>
              </p:ext>
            </p:extLst>
          </p:nvPr>
        </p:nvGraphicFramePr>
        <p:xfrm>
          <a:off x="6164829" y="4305151"/>
          <a:ext cx="5368359" cy="337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8359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337927">
                <a:tc>
                  <a:txBody>
                    <a:bodyPr/>
                    <a:lstStyle/>
                    <a:p>
                      <a:pPr algn="ctr"/>
                      <a:r>
                        <a:rPr lang="ru-RU" sz="1400" b="1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ПРОХОЖДЕНИЯ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80" name="Объект 3">
            <a:extLst>
              <a:ext uri="{FF2B5EF4-FFF2-40B4-BE49-F238E27FC236}">
                <a16:creationId xmlns:a16="http://schemas.microsoft.com/office/drawing/2014/main" xmlns="" id="{B40D6185-042A-4252-A75A-DFCA6AEF3C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509944"/>
              </p:ext>
            </p:extLst>
          </p:nvPr>
        </p:nvGraphicFramePr>
        <p:xfrm>
          <a:off x="6164829" y="4701170"/>
          <a:ext cx="5368359" cy="1657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8359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657045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5 КАЛЕНДАРНЫХ ДНЕЙ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 180 КАЛЕНДАРНЫХ ДНЕЙ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УДОБНОЕ ДЛЯ ГРАЖДАН ВРЕМЯ, В ТОМ ЧИСЛЕ ВЕЧЕРНЕЕ, В ВЫХОДНЫЕ И НЕРАБОЧИЕ ПРАЗДНИЧНЫЕ ДНИ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ДНЕЙ – МАКСИМАЛЬНЫЙ ПЕРОИОД ОЖИДАНИЯ ГРАЖДАНАМИ НАЧАЛА ОБУЧЕНИЯ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40" name="Объект 3">
            <a:extLst>
              <a:ext uri="{FF2B5EF4-FFF2-40B4-BE49-F238E27FC236}">
                <a16:creationId xmlns:a16="http://schemas.microsoft.com/office/drawing/2014/main" xmlns="" id="{0C14A25C-74C4-43ED-80DA-92912B4628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4076993"/>
              </p:ext>
            </p:extLst>
          </p:nvPr>
        </p:nvGraphicFramePr>
        <p:xfrm>
          <a:off x="6164825" y="1588315"/>
          <a:ext cx="5368360" cy="785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836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785050">
                <a:tc>
                  <a:txBody>
                    <a:bodyPr/>
                    <a:lstStyle/>
                    <a:p>
                      <a:pPr algn="ctr"/>
                      <a:r>
                        <a:rPr lang="ru-RU" sz="14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УТВЕРЖДЕНА РАСПОРЯЖЕНИЕМ МИНИСТЕСТВА СОЦИАЛЬНОГО РАЗВИТИЯ МОСКОВСКОЙ ОБЛАСТИ ОТ 31.03.2022 №20ВР-76</a:t>
                      </a:r>
                      <a:endParaRPr lang="ru-RU" sz="1400" b="0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3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D10894B0-8D74-4630-89B9-029089DEB6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6037999"/>
              </p:ext>
            </p:extLst>
          </p:nvPr>
        </p:nvGraphicFramePr>
        <p:xfrm>
          <a:off x="85757" y="1685925"/>
          <a:ext cx="5838795" cy="4730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5" name="Объект 3">
            <a:extLst>
              <a:ext uri="{FF2B5EF4-FFF2-40B4-BE49-F238E27FC236}">
                <a16:creationId xmlns:a16="http://schemas.microsoft.com/office/drawing/2014/main" xmlns="" id="{176CF561-020B-4D6A-8DA7-59A955CE4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0789624"/>
              </p:ext>
            </p:extLst>
          </p:nvPr>
        </p:nvGraphicFramePr>
        <p:xfrm>
          <a:off x="6164825" y="2600588"/>
          <a:ext cx="5368360" cy="316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836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316692">
                <a:tc>
                  <a:txBody>
                    <a:bodyPr/>
                    <a:lstStyle/>
                    <a:p>
                      <a:pPr algn="ctr"/>
                      <a:r>
                        <a:rPr lang="ru-RU" sz="1400" b="1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ОБУЧЕНИЯ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76" name="Объект 3">
            <a:extLst>
              <a:ext uri="{FF2B5EF4-FFF2-40B4-BE49-F238E27FC236}">
                <a16:creationId xmlns:a16="http://schemas.microsoft.com/office/drawing/2014/main" xmlns="" id="{A6A9C7E4-907C-4695-A505-CBCFC5783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48617"/>
              </p:ext>
            </p:extLst>
          </p:nvPr>
        </p:nvGraphicFramePr>
        <p:xfrm>
          <a:off x="6164827" y="2992824"/>
          <a:ext cx="5368360" cy="1037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836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037586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ОЧНО-ЗАОЧНАЯ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ПРИМЕНЕНИЕМ ДИСТАНЦИОННЫХ ТЕХНОЛОГИЙ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ПРОМЕЖУТОЧНЫХ ТЕСТОВ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ЧАСОВ УНИФИЦИРОВАННЫХ ЛЕКЦИЙ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0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9B5785-D81B-4DA7-8726-A13A4808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2062"/>
            <a:ext cx="10058400" cy="950342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</a:t>
            </a:r>
          </a:p>
        </p:txBody>
      </p:sp>
      <p:graphicFrame>
        <p:nvGraphicFramePr>
          <p:cNvPr id="57" name="Объект 3">
            <a:extLst>
              <a:ext uri="{FF2B5EF4-FFF2-40B4-BE49-F238E27FC236}">
                <a16:creationId xmlns:a16="http://schemas.microsoft.com/office/drawing/2014/main" xmlns="" id="{E51A90CF-355D-4EA0-8CBF-672739A728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116651"/>
              </p:ext>
            </p:extLst>
          </p:nvPr>
        </p:nvGraphicFramePr>
        <p:xfrm>
          <a:off x="3288483" y="1884482"/>
          <a:ext cx="5880684" cy="524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0684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524314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БЛОКИ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4" name="Объект 3">
            <a:extLst>
              <a:ext uri="{FF2B5EF4-FFF2-40B4-BE49-F238E27FC236}">
                <a16:creationId xmlns:a16="http://schemas.microsoft.com/office/drawing/2014/main" xmlns="" id="{54553106-BBBC-4C41-9FE5-035D5E6E58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093826"/>
              </p:ext>
            </p:extLst>
          </p:nvPr>
        </p:nvGraphicFramePr>
        <p:xfrm>
          <a:off x="2705100" y="2723069"/>
          <a:ext cx="7467600" cy="658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760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6583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БЛОК. ОРГАНИЗАЦИОННО-ПОДГОТОВИТЕЛЬНЫЙ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5" name="Объект 3">
            <a:extLst>
              <a:ext uri="{FF2B5EF4-FFF2-40B4-BE49-F238E27FC236}">
                <a16:creationId xmlns:a16="http://schemas.microsoft.com/office/drawing/2014/main" xmlns="" id="{D077BC84-6282-4D31-A58A-B0F694ED3E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790870"/>
              </p:ext>
            </p:extLst>
          </p:nvPr>
        </p:nvGraphicFramePr>
        <p:xfrm>
          <a:off x="2714627" y="3629025"/>
          <a:ext cx="7429500" cy="647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2950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647826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БЛОК. УЧЕБНО-ОЗНАКОМИТЕЛЬНЫЙ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6" name="Объект 3">
            <a:extLst>
              <a:ext uri="{FF2B5EF4-FFF2-40B4-BE49-F238E27FC236}">
                <a16:creationId xmlns:a16="http://schemas.microsoft.com/office/drawing/2014/main" xmlns="" id="{D3AD256E-9EC1-413C-8F9E-5ED821E04A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4479533"/>
              </p:ext>
            </p:extLst>
          </p:nvPr>
        </p:nvGraphicFramePr>
        <p:xfrm>
          <a:off x="2695578" y="4579735"/>
          <a:ext cx="7419975" cy="562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9975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56219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БЛОК. ПРАКТИКО-ОРИЕНТИРОВАННЫЙ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7" name="Объект 3">
            <a:extLst>
              <a:ext uri="{FF2B5EF4-FFF2-40B4-BE49-F238E27FC236}">
                <a16:creationId xmlns:a16="http://schemas.microsoft.com/office/drawing/2014/main" xmlns="" id="{F380D510-1923-4DCC-ABCE-EA5801AAD2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0396211"/>
              </p:ext>
            </p:extLst>
          </p:nvPr>
        </p:nvGraphicFramePr>
        <p:xfrm>
          <a:off x="2743200" y="5351913"/>
          <a:ext cx="7410450" cy="65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045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658362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БЛОК. ИТОГОВО-КОНТРОЛЬНЫЙ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xmlns="" id="{3E6AC192-23F7-4035-85DF-957620A21E51}"/>
              </a:ext>
            </a:extLst>
          </p:cNvPr>
          <p:cNvCxnSpPr>
            <a:cxnSpLocks/>
          </p:cNvCxnSpPr>
          <p:nvPr/>
        </p:nvCxnSpPr>
        <p:spPr>
          <a:xfrm>
            <a:off x="6249685" y="2408796"/>
            <a:ext cx="0" cy="18692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C0A315CA-498D-4888-A09D-1182E3831048}"/>
              </a:ext>
            </a:extLst>
          </p:cNvPr>
          <p:cNvCxnSpPr>
            <a:cxnSpLocks/>
          </p:cNvCxnSpPr>
          <p:nvPr/>
        </p:nvCxnSpPr>
        <p:spPr>
          <a:xfrm>
            <a:off x="6249685" y="3424109"/>
            <a:ext cx="0" cy="18692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D77A6CE1-1858-4767-AB63-DA05AC6D827B}"/>
              </a:ext>
            </a:extLst>
          </p:cNvPr>
          <p:cNvCxnSpPr>
            <a:cxnSpLocks/>
          </p:cNvCxnSpPr>
          <p:nvPr/>
        </p:nvCxnSpPr>
        <p:spPr>
          <a:xfrm>
            <a:off x="6249685" y="4276851"/>
            <a:ext cx="0" cy="18692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xmlns="" id="{D16F780D-0D0A-4448-8D68-D0FDBD37934E}"/>
              </a:ext>
            </a:extLst>
          </p:cNvPr>
          <p:cNvCxnSpPr>
            <a:cxnSpLocks/>
          </p:cNvCxnSpPr>
          <p:nvPr/>
        </p:nvCxnSpPr>
        <p:spPr>
          <a:xfrm>
            <a:off x="6249685" y="5048465"/>
            <a:ext cx="0" cy="18692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1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9B5785-D81B-4DA7-8726-A13A4808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247820"/>
            <a:ext cx="11962701" cy="136467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ОБСЛЕДОВАНИЕ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КАНДИДАТОВ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ЗАМЕЩАЮЩИЕ РОДИТЕЛИ</a:t>
            </a:r>
          </a:p>
        </p:txBody>
      </p:sp>
      <p:graphicFrame>
        <p:nvGraphicFramePr>
          <p:cNvPr id="65" name="Объект 3">
            <a:extLst>
              <a:ext uri="{FF2B5EF4-FFF2-40B4-BE49-F238E27FC236}">
                <a16:creationId xmlns:a16="http://schemas.microsoft.com/office/drawing/2014/main" xmlns="" id="{D077BC84-6282-4D31-A58A-B0F694ED3E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014130"/>
              </p:ext>
            </p:extLst>
          </p:nvPr>
        </p:nvGraphicFramePr>
        <p:xfrm>
          <a:off x="4533902" y="2041895"/>
          <a:ext cx="722268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2689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lvl="0" algn="ctr"/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ВЫЯВИТЬ НАСКОЛЬКО КАНДИДАТ СПОСОБЕН ПРИНЯТЬ РЕБЕНКА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6" name="Объект 3">
            <a:extLst>
              <a:ext uri="{FF2B5EF4-FFF2-40B4-BE49-F238E27FC236}">
                <a16:creationId xmlns:a16="http://schemas.microsoft.com/office/drawing/2014/main" xmlns="" id="{D3AD256E-9EC1-413C-8F9E-5ED821E04A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5690539"/>
              </p:ext>
            </p:extLst>
          </p:nvPr>
        </p:nvGraphicFramePr>
        <p:xfrm>
          <a:off x="4543425" y="3244645"/>
          <a:ext cx="7181850" cy="70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185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700890">
                <a:tc>
                  <a:txBody>
                    <a:bodyPr/>
                    <a:lstStyle/>
                    <a:p>
                      <a:pPr lvl="0"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ВЫДЕЛИТЬ  ЕГО СИЛЬНЫЕ И СЛАБЫЕ СТОРОНЫ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7" name="Объект 3">
            <a:extLst>
              <a:ext uri="{FF2B5EF4-FFF2-40B4-BE49-F238E27FC236}">
                <a16:creationId xmlns:a16="http://schemas.microsoft.com/office/drawing/2014/main" xmlns="" id="{F380D510-1923-4DCC-ABCE-EA5801AAD2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8345020"/>
              </p:ext>
            </p:extLst>
          </p:nvPr>
        </p:nvGraphicFramePr>
        <p:xfrm>
          <a:off x="4533284" y="4292082"/>
          <a:ext cx="7211041" cy="828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1041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828789">
                <a:tc>
                  <a:txBody>
                    <a:bodyPr/>
                    <a:lstStyle/>
                    <a:p>
                      <a:pPr lvl="0"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ВЫЯВИТЬ РЕСУРСНОСТЬ</a:t>
                      </a:r>
                      <a:endParaRPr lang="ru-RU" sz="1600" b="1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40" name="Объект 3">
            <a:extLst>
              <a:ext uri="{FF2B5EF4-FFF2-40B4-BE49-F238E27FC236}">
                <a16:creationId xmlns:a16="http://schemas.microsoft.com/office/drawing/2014/main" xmlns="" id="{0C14A25C-74C4-43ED-80DA-92912B4628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086598"/>
              </p:ext>
            </p:extLst>
          </p:nvPr>
        </p:nvGraphicFramePr>
        <p:xfrm>
          <a:off x="257175" y="2171699"/>
          <a:ext cx="3549751" cy="261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751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2619375">
                <a:tc>
                  <a:txBody>
                    <a:bodyPr/>
                    <a:lstStyle/>
                    <a:p>
                      <a:pPr lvl="0" algn="ctr"/>
                      <a:endParaRPr lang="ru-RU" sz="14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endParaRPr lang="ru-RU" sz="14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ru-RU" sz="2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ЦЕЛЬ ПСИХОЛОГИЧЕСКОГО ОБСЛЕДОВАНИЯ</a:t>
                      </a:r>
                      <a:endParaRPr lang="ru-RU" sz="2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xmlns="" id="{14FB0B02-C0A7-41DF-8AAE-5767246B5C64}"/>
              </a:ext>
            </a:extLst>
          </p:cNvPr>
          <p:cNvCxnSpPr>
            <a:cxnSpLocks/>
          </p:cNvCxnSpPr>
          <p:nvPr/>
        </p:nvCxnSpPr>
        <p:spPr>
          <a:xfrm>
            <a:off x="3884356" y="3661765"/>
            <a:ext cx="6489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F7E1D260-AEF0-4CE4-8D2C-6C7532CCD61B}"/>
              </a:ext>
            </a:extLst>
          </p:cNvPr>
          <p:cNvCxnSpPr/>
          <p:nvPr/>
        </p:nvCxnSpPr>
        <p:spPr>
          <a:xfrm>
            <a:off x="3884356" y="2371725"/>
            <a:ext cx="6489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F7E1D260-AEF0-4CE4-8D2C-6C7532CCD61B}"/>
              </a:ext>
            </a:extLst>
          </p:cNvPr>
          <p:cNvCxnSpPr/>
          <p:nvPr/>
        </p:nvCxnSpPr>
        <p:spPr>
          <a:xfrm>
            <a:off x="3884356" y="4791075"/>
            <a:ext cx="6489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47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9B5785-D81B-4DA7-8726-A13A4808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1186"/>
            <a:ext cx="10058400" cy="84504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</a:t>
            </a:r>
          </a:p>
        </p:txBody>
      </p:sp>
      <p:graphicFrame>
        <p:nvGraphicFramePr>
          <p:cNvPr id="57" name="Объект 3">
            <a:extLst>
              <a:ext uri="{FF2B5EF4-FFF2-40B4-BE49-F238E27FC236}">
                <a16:creationId xmlns:a16="http://schemas.microsoft.com/office/drawing/2014/main" xmlns="" id="{E51A90CF-355D-4EA0-8CBF-672739A728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30986"/>
              </p:ext>
            </p:extLst>
          </p:nvPr>
        </p:nvGraphicFramePr>
        <p:xfrm>
          <a:off x="5455175" y="1123460"/>
          <a:ext cx="6138135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35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6464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ВОПРОСОВ ПО ИТОГОВОЙ АТТЕСТАЦИИ В ФОРМЕ СОБЕСЕДОВАНИЯ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xmlns="" id="{4E154364-B793-4639-825C-F37D33A64DDF}"/>
              </a:ext>
            </a:extLst>
          </p:cNvPr>
          <p:cNvCxnSpPr>
            <a:cxnSpLocks/>
          </p:cNvCxnSpPr>
          <p:nvPr/>
        </p:nvCxnSpPr>
        <p:spPr>
          <a:xfrm>
            <a:off x="8491440" y="1763540"/>
            <a:ext cx="0" cy="18000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xmlns="" id="{524370A0-847A-4500-AF21-DBB5B6926DF7}"/>
              </a:ext>
            </a:extLst>
          </p:cNvPr>
          <p:cNvCxnSpPr/>
          <p:nvPr/>
        </p:nvCxnSpPr>
        <p:spPr>
          <a:xfrm>
            <a:off x="8496337" y="3908539"/>
            <a:ext cx="0" cy="18000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xmlns="" id="{12F623F2-BD5D-4ED6-B6FF-9B28050494AF}"/>
              </a:ext>
            </a:extLst>
          </p:cNvPr>
          <p:cNvCxnSpPr/>
          <p:nvPr/>
        </p:nvCxnSpPr>
        <p:spPr>
          <a:xfrm>
            <a:off x="8491440" y="3250394"/>
            <a:ext cx="0" cy="18000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>
            <a:extLst>
              <a:ext uri="{FF2B5EF4-FFF2-40B4-BE49-F238E27FC236}">
                <a16:creationId xmlns:a16="http://schemas.microsoft.com/office/drawing/2014/main" xmlns="" id="{0B0FD096-60AA-4E04-A952-E0C57B0C9101}"/>
              </a:ext>
            </a:extLst>
          </p:cNvPr>
          <p:cNvCxnSpPr>
            <a:cxnSpLocks/>
          </p:cNvCxnSpPr>
          <p:nvPr/>
        </p:nvCxnSpPr>
        <p:spPr>
          <a:xfrm>
            <a:off x="8492681" y="2643057"/>
            <a:ext cx="0" cy="18000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Объект 3">
            <a:extLst>
              <a:ext uri="{FF2B5EF4-FFF2-40B4-BE49-F238E27FC236}">
                <a16:creationId xmlns:a16="http://schemas.microsoft.com/office/drawing/2014/main" xmlns="" id="{54553106-BBBC-4C41-9FE5-035D5E6E58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1807149"/>
              </p:ext>
            </p:extLst>
          </p:nvPr>
        </p:nvGraphicFramePr>
        <p:xfrm>
          <a:off x="5455166" y="2002977"/>
          <a:ext cx="6138135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35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30480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ВОПРОСА ПО ПСИХОЛОГО-ПЕДАГОГИЧЕСКОМУ БЛОКУ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5" name="Объект 3">
            <a:extLst>
              <a:ext uri="{FF2B5EF4-FFF2-40B4-BE49-F238E27FC236}">
                <a16:creationId xmlns:a16="http://schemas.microsoft.com/office/drawing/2014/main" xmlns="" id="{D077BC84-6282-4D31-A58A-B0F694ED3E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188603"/>
              </p:ext>
            </p:extLst>
          </p:nvPr>
        </p:nvGraphicFramePr>
        <p:xfrm>
          <a:off x="5455163" y="2884634"/>
          <a:ext cx="613813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36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ВОПРОСА ПО МЕДИЦИНСКОМУ БЛОКУ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6" name="Объект 3">
            <a:extLst>
              <a:ext uri="{FF2B5EF4-FFF2-40B4-BE49-F238E27FC236}">
                <a16:creationId xmlns:a16="http://schemas.microsoft.com/office/drawing/2014/main" xmlns="" id="{D3AD256E-9EC1-413C-8F9E-5ED821E04A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664282"/>
              </p:ext>
            </p:extLst>
          </p:nvPr>
        </p:nvGraphicFramePr>
        <p:xfrm>
          <a:off x="5455159" y="3542779"/>
          <a:ext cx="613813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36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30480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ВОПРОСА ПО ЮРИДИЧЕСКОМУ БЛОКУ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7" name="Объект 3">
            <a:extLst>
              <a:ext uri="{FF2B5EF4-FFF2-40B4-BE49-F238E27FC236}">
                <a16:creationId xmlns:a16="http://schemas.microsoft.com/office/drawing/2014/main" xmlns="" id="{F380D510-1923-4DCC-ABCE-EA5801AAD2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659602"/>
              </p:ext>
            </p:extLst>
          </p:nvPr>
        </p:nvGraphicFramePr>
        <p:xfrm>
          <a:off x="5455165" y="4150116"/>
          <a:ext cx="6138129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29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3371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РАЗБОР КЕЙСА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40" name="Объект 3">
            <a:extLst>
              <a:ext uri="{FF2B5EF4-FFF2-40B4-BE49-F238E27FC236}">
                <a16:creationId xmlns:a16="http://schemas.microsoft.com/office/drawing/2014/main" xmlns="" id="{0C14A25C-74C4-43ED-80DA-92912B4628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6401936"/>
              </p:ext>
            </p:extLst>
          </p:nvPr>
        </p:nvGraphicFramePr>
        <p:xfrm>
          <a:off x="5455159" y="5366437"/>
          <a:ext cx="613813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36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310191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НЕ МЕНЕЕ 70%  ОТ ОБЩЕГО КОЛИЧЕСТВА ЗАНЯТИЙ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60914CB-A913-4BC4-A278-35825ECA00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27" y="1009448"/>
            <a:ext cx="4896876" cy="3627225"/>
          </a:xfrm>
          <a:prstGeom prst="rect">
            <a:avLst/>
          </a:prstGeom>
        </p:spPr>
      </p:pic>
      <p:graphicFrame>
        <p:nvGraphicFramePr>
          <p:cNvPr id="52" name="Объект 3">
            <a:extLst>
              <a:ext uri="{FF2B5EF4-FFF2-40B4-BE49-F238E27FC236}">
                <a16:creationId xmlns:a16="http://schemas.microsoft.com/office/drawing/2014/main" xmlns="" id="{D1F3EFCF-CD7B-40A8-B02C-09E7EAA138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2525280"/>
              </p:ext>
            </p:extLst>
          </p:nvPr>
        </p:nvGraphicFramePr>
        <p:xfrm>
          <a:off x="295275" y="5040205"/>
          <a:ext cx="4899680" cy="96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968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966312">
                <a:tc>
                  <a:txBody>
                    <a:bodyPr/>
                    <a:lstStyle/>
                    <a:p>
                      <a:pPr algn="ctr"/>
                      <a:r>
                        <a:rPr lang="ru-RU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ТРЁХ РАБОЧИХ ДНЕЙ ВЫДАЁТСЯ СВИДЕТЕЛЬСТВО УСТАНОВЛЕННОГО ОБРАЗЦА , БЕССРОЧНОЕ.</a:t>
                      </a:r>
                    </a:p>
                    <a:p>
                      <a:pPr algn="ctr"/>
                      <a:r>
                        <a:rPr lang="ru-RU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ДЕЙСТВИТЕЛЬНО НА ВСЕЙ ТЕРРИТОРИИ РФ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1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87FDBAE6-1CB7-4336-B8E6-E3183B017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0525"/>
            <a:ext cx="10058400" cy="73903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МОДУЛИ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320591E-DB65-4976-A014-904058CB712D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58" y="902915"/>
            <a:ext cx="1993255" cy="1222703"/>
          </a:xfrm>
          <a:prstGeom prst="rect">
            <a:avLst/>
          </a:prstGeom>
          <a:ln>
            <a:noFill/>
          </a:ln>
          <a:effectLst>
            <a:glow rad="101600">
              <a:srgbClr val="4F81BD">
                <a:satMod val="175000"/>
                <a:alpha val="40000"/>
              </a:srgbClr>
            </a:glow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62D8CF2-FCDD-414F-8603-CCFF4E34F6F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845" y="1660332"/>
            <a:ext cx="2035912" cy="1222703"/>
          </a:xfrm>
          <a:prstGeom prst="rect">
            <a:avLst/>
          </a:prstGeom>
          <a:ln>
            <a:noFill/>
          </a:ln>
          <a:effectLst>
            <a:glow rad="101600">
              <a:srgbClr val="4F81BD">
                <a:satMod val="175000"/>
                <a:alpha val="40000"/>
              </a:srgbClr>
            </a:glow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E238E70-A546-4B58-B7A5-78DB971DB34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837" y="3984407"/>
            <a:ext cx="2233747" cy="1222703"/>
          </a:xfrm>
          <a:prstGeom prst="rect">
            <a:avLst/>
          </a:prstGeom>
          <a:ln>
            <a:noFill/>
          </a:ln>
          <a:effectLst>
            <a:glow rad="101600">
              <a:srgbClr val="4F81BD">
                <a:satMod val="175000"/>
                <a:alpha val="40000"/>
              </a:srgbClr>
            </a:glow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B375868-22C9-4F3F-B8B7-45489085BBB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01" y="5152928"/>
            <a:ext cx="1181147" cy="1247542"/>
          </a:xfrm>
          <a:prstGeom prst="rect">
            <a:avLst/>
          </a:prstGeom>
          <a:effectLst>
            <a:glow rad="139700">
              <a:srgbClr val="0070C0">
                <a:alpha val="40000"/>
              </a:srgbClr>
            </a:glow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31E2B40-3D84-459C-A14C-A7AED758B11E}"/>
              </a:ext>
            </a:extLst>
          </p:cNvPr>
          <p:cNvPicPr preferRelativeResize="0">
            <a:picLocks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693" y="2291530"/>
            <a:ext cx="2233747" cy="1419435"/>
          </a:xfrm>
          <a:prstGeom prst="rect">
            <a:avLst/>
          </a:prstGeom>
          <a:effectLst>
            <a:glow rad="101600">
              <a:srgbClr val="4F81BD">
                <a:satMod val="175000"/>
                <a:alpha val="40000"/>
              </a:srgbClr>
            </a:glow>
          </a:effec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B83B7024-BB92-4E99-B174-1C952A167582}"/>
              </a:ext>
            </a:extLst>
          </p:cNvPr>
          <p:cNvPicPr preferRelativeResize="0">
            <a:picLocks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156" y="3261675"/>
            <a:ext cx="2233747" cy="1222703"/>
          </a:xfrm>
          <a:prstGeom prst="rect">
            <a:avLst/>
          </a:prstGeom>
          <a:effectLst>
            <a:glow rad="101600">
              <a:srgbClr val="4F81BD">
                <a:satMod val="175000"/>
                <a:alpha val="40000"/>
              </a:srgbClr>
            </a:glow>
          </a:effectLst>
        </p:spPr>
      </p:pic>
      <p:graphicFrame>
        <p:nvGraphicFramePr>
          <p:cNvPr id="16" name="Объект 3">
            <a:extLst>
              <a:ext uri="{FF2B5EF4-FFF2-40B4-BE49-F238E27FC236}">
                <a16:creationId xmlns:a16="http://schemas.microsoft.com/office/drawing/2014/main" xmlns="" id="{0E88E24C-3598-4B19-AF18-40B0795A9A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5909596"/>
              </p:ext>
            </p:extLst>
          </p:nvPr>
        </p:nvGraphicFramePr>
        <p:xfrm>
          <a:off x="7739409" y="961237"/>
          <a:ext cx="2724207" cy="1369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207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3698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Ребёнок, прибывший из зоны боевых действий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часа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кандидаты, желающие принять в свою семью ребёнка из ЛНР и ДНР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7" name="Объект 3">
            <a:extLst>
              <a:ext uri="{FF2B5EF4-FFF2-40B4-BE49-F238E27FC236}">
                <a16:creationId xmlns:a16="http://schemas.microsoft.com/office/drawing/2014/main" xmlns="" id="{4C9CAFF3-920A-4C68-B592-E8DBAD1E41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633606"/>
              </p:ext>
            </p:extLst>
          </p:nvPr>
        </p:nvGraphicFramePr>
        <p:xfrm>
          <a:off x="1688486" y="5089642"/>
          <a:ext cx="2608215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215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3276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Дети-ВИЧ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часа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кандидаты на детей с ВИЧ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супруги кандидатов на детей с ВИЧ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замещающие родители, желающие принять детей с ВИЧ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8" name="Объект 3">
            <a:extLst>
              <a:ext uri="{FF2B5EF4-FFF2-40B4-BE49-F238E27FC236}">
                <a16:creationId xmlns:a16="http://schemas.microsoft.com/office/drawing/2014/main" xmlns="" id="{06B7B9C6-8AC9-4976-A50A-9305104285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8586650"/>
              </p:ext>
            </p:extLst>
          </p:nvPr>
        </p:nvGraphicFramePr>
        <p:xfrm>
          <a:off x="325167" y="2291526"/>
          <a:ext cx="2035912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912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2864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с ОВЗ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часа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кандидаты на ребенка с ОВЗ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супруги кандидатов на ребенка с ОВЗ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действующие замещающие родители, желающие принять детей с ОВЗ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9" name="Объект 3">
            <a:extLst>
              <a:ext uri="{FF2B5EF4-FFF2-40B4-BE49-F238E27FC236}">
                <a16:creationId xmlns:a16="http://schemas.microsoft.com/office/drawing/2014/main" xmlns="" id="{6AF79A34-CA12-46F4-A157-1AB4131D40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1496193"/>
              </p:ext>
            </p:extLst>
          </p:nvPr>
        </p:nvGraphicFramePr>
        <p:xfrm>
          <a:off x="2458475" y="3079156"/>
          <a:ext cx="2044503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503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5508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Сиблинги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часа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кандидаты на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сиблингов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супруги кандидатов на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сиблингов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замещающие родители, желающие принять детей-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сиблингов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20" name="Объект 3">
            <a:extLst>
              <a:ext uri="{FF2B5EF4-FFF2-40B4-BE49-F238E27FC236}">
                <a16:creationId xmlns:a16="http://schemas.microsoft.com/office/drawing/2014/main" xmlns="" id="{D649849D-3C72-4F04-BA26-E45C13F49F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083850"/>
              </p:ext>
            </p:extLst>
          </p:nvPr>
        </p:nvGraphicFramePr>
        <p:xfrm>
          <a:off x="9346838" y="5325949"/>
          <a:ext cx="2313361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361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980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Ресурсная семья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 часов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замещающие семьи, состоящие в реестре ресурсных семей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21" name="Объект 3">
            <a:extLst>
              <a:ext uri="{FF2B5EF4-FFF2-40B4-BE49-F238E27FC236}">
                <a16:creationId xmlns:a16="http://schemas.microsoft.com/office/drawing/2014/main" xmlns="" id="{30E03C8A-AE01-467B-954C-E396180EAE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972655"/>
              </p:ext>
            </p:extLst>
          </p:nvPr>
        </p:nvGraphicFramePr>
        <p:xfrm>
          <a:off x="4635236" y="3866940"/>
          <a:ext cx="22482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8205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3113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Подростки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часа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кандидаты на подростка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супруги кандидатов на подростка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замещающие родители, желающие принять подростка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22" name="Объект 3">
            <a:extLst>
              <a:ext uri="{FF2B5EF4-FFF2-40B4-BE49-F238E27FC236}">
                <a16:creationId xmlns:a16="http://schemas.microsoft.com/office/drawing/2014/main" xmlns="" id="{53E11B44-3D61-4229-AAE0-ECEB7016D7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494945"/>
              </p:ext>
            </p:extLst>
          </p:nvPr>
        </p:nvGraphicFramePr>
        <p:xfrm>
          <a:off x="7015536" y="4603219"/>
          <a:ext cx="2262987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987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0031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Родственная опека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часов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-родственники детей, желающие принять их на воспитание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242ADC-57E2-430E-9EAA-CD92399FDC3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456" y="1029135"/>
            <a:ext cx="1278891" cy="1262395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4346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9B5785-D81B-4DA7-8726-A13A4808F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ПРОХОЖДЕНИЯ ШКОЛЫ ПРИЁМНЫХ РОДИТЕЛЕЙ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865419B-B723-4AAA-A696-F5DE12677D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05199B6-1649-41A9-9277-AF5C6F5C02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/>
              <a:t>ВЫЯВИТЬ РЕСУРСНОСТЬ</a:t>
            </a:r>
            <a:endParaRPr lang="ru-RU" dirty="0"/>
          </a:p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520B1B46-D437-479B-BC13-0036804C24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aphicFrame>
        <p:nvGraphicFramePr>
          <p:cNvPr id="65" name="Объект 3">
            <a:extLst>
              <a:ext uri="{FF2B5EF4-FFF2-40B4-BE49-F238E27FC236}">
                <a16:creationId xmlns:a16="http://schemas.microsoft.com/office/drawing/2014/main" xmlns="" id="{D077BC84-6282-4D31-A58A-B0F694ED3E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695704"/>
              </p:ext>
            </p:extLst>
          </p:nvPr>
        </p:nvGraphicFramePr>
        <p:xfrm>
          <a:off x="1128547" y="2645290"/>
          <a:ext cx="474723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7236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lvl="0" algn="ctr"/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ПОЛУЧАЕТ  В ТООП НАПРАВЛЕНИЕ В 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СЛУЖБУ СОПРОВОЖДЕНИЯ НА ПРОХОЖДЕНИЕ ПОДГОТОВКИ И ПСИХОЛОГИЧЕСКОЕ ОБСЛЕДОВАНИЕ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6" name="Объект 3">
            <a:extLst>
              <a:ext uri="{FF2B5EF4-FFF2-40B4-BE49-F238E27FC236}">
                <a16:creationId xmlns:a16="http://schemas.microsoft.com/office/drawing/2014/main" xmlns="" id="{D3AD256E-9EC1-413C-8F9E-5ED821E04A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405913"/>
              </p:ext>
            </p:extLst>
          </p:nvPr>
        </p:nvGraphicFramePr>
        <p:xfrm>
          <a:off x="1071397" y="3753098"/>
          <a:ext cx="4754880" cy="70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488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700890">
                <a:tc>
                  <a:txBody>
                    <a:bodyPr/>
                    <a:lstStyle/>
                    <a:p>
                      <a:pPr lvl="0" 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ЗВОНИТ(ПИШЕТ) В СЛУЖБУ И ДОГОВАРИВАЕТСЯ О ВСТРЕЧЕ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67" name="Объект 3">
            <a:extLst>
              <a:ext uri="{FF2B5EF4-FFF2-40B4-BE49-F238E27FC236}">
                <a16:creationId xmlns:a16="http://schemas.microsoft.com/office/drawing/2014/main" xmlns="" id="{F380D510-1923-4DCC-ABCE-EA5801AAD2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1764452"/>
              </p:ext>
            </p:extLst>
          </p:nvPr>
        </p:nvGraphicFramePr>
        <p:xfrm>
          <a:off x="1079044" y="4630252"/>
          <a:ext cx="4747235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7235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0658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ПРИБЫВАЕТ В СЛУЖБУ СОПРОВОЖДЕНИЯ С ДОКУМЕНТАМИ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(ПАСПОРТ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НАПРАВЛЕНИЕ ИЗ ТООП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СВИДЕТЕЛЬСТВО О БРАКЕ),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ПИШЕТ</a:t>
                      </a:r>
                      <a:endParaRPr lang="ru-RU" sz="1400" b="1" i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ЗАЯВЛЕНИЯ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ПРОХОЖДЕНИИ ПОДГОТОВКИ, ЗАКЛЮЧАЕТ ДОГОВОР </a:t>
                      </a:r>
                      <a:endParaRPr lang="ru-RU" sz="1400" b="1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40" name="Объект 3">
            <a:extLst>
              <a:ext uri="{FF2B5EF4-FFF2-40B4-BE49-F238E27FC236}">
                <a16:creationId xmlns:a16="http://schemas.microsoft.com/office/drawing/2014/main" xmlns="" id="{0C14A25C-74C4-43ED-80DA-92912B4628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1495972"/>
              </p:ext>
            </p:extLst>
          </p:nvPr>
        </p:nvGraphicFramePr>
        <p:xfrm>
          <a:off x="1063753" y="1807634"/>
          <a:ext cx="475488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4880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lvl="0" 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ДЕЙСТВИЯ ГРАЖДАНИНА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4" name="Объект 3">
            <a:extLst>
              <a:ext uri="{FF2B5EF4-FFF2-40B4-BE49-F238E27FC236}">
                <a16:creationId xmlns:a16="http://schemas.microsoft.com/office/drawing/2014/main" xmlns="" id="{821FED87-63EA-4E66-ABD1-796D801DC4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653087"/>
              </p:ext>
            </p:extLst>
          </p:nvPr>
        </p:nvGraphicFramePr>
        <p:xfrm>
          <a:off x="6291072" y="1814946"/>
          <a:ext cx="468172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1728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lvl="0" 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ДЕЙСТВИЯ СЛУЖБЫ СОПРОВОЖДЕНИЯ ЗАМЕЩАЮЩИХ СЕМЕЙ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A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6" name="Объект 3">
            <a:extLst>
              <a:ext uri="{FF2B5EF4-FFF2-40B4-BE49-F238E27FC236}">
                <a16:creationId xmlns:a16="http://schemas.microsoft.com/office/drawing/2014/main" xmlns="" id="{AEDD1EB5-0AF7-4226-BAA6-F5C4CD90E3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457800"/>
              </p:ext>
            </p:extLst>
          </p:nvPr>
        </p:nvGraphicFramePr>
        <p:xfrm>
          <a:off x="6228614" y="2645599"/>
          <a:ext cx="4747236" cy="973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7236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973905">
                <a:tc>
                  <a:txBody>
                    <a:bodyPr/>
                    <a:lstStyle/>
                    <a:p>
                      <a:pPr lvl="0"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ЗНАКОМИТ СЛУШАТЕЛЯ С КРАТКОЙ ИНФОРМАЦИЕЙ О ПОРЯДКЕ ОБУЧЕНИЯ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7" name="Объект 3">
            <a:extLst>
              <a:ext uri="{FF2B5EF4-FFF2-40B4-BE49-F238E27FC236}">
                <a16:creationId xmlns:a16="http://schemas.microsoft.com/office/drawing/2014/main" xmlns="" id="{40E25BF6-B7D3-4F90-B3E3-29F78E80D1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120963"/>
              </p:ext>
            </p:extLst>
          </p:nvPr>
        </p:nvGraphicFramePr>
        <p:xfrm>
          <a:off x="6229351" y="3753098"/>
          <a:ext cx="477202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024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lvl="0"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ПРОВОДИТ СТРУКТУРИРОВАННОЕ ИНТЕРВЬЮ(АНКЕТИРОВАНИЕ)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  <p:graphicFrame>
        <p:nvGraphicFramePr>
          <p:cNvPr id="18" name="Объект 3">
            <a:extLst>
              <a:ext uri="{FF2B5EF4-FFF2-40B4-BE49-F238E27FC236}">
                <a16:creationId xmlns:a16="http://schemas.microsoft.com/office/drawing/2014/main" xmlns="" id="{8B541035-4021-4D99-A13F-D3BE5043B8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567362"/>
              </p:ext>
            </p:extLst>
          </p:nvPr>
        </p:nvGraphicFramePr>
        <p:xfrm>
          <a:off x="6257924" y="4679931"/>
          <a:ext cx="4740733" cy="1158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0733">
                  <a:extLst>
                    <a:ext uri="{9D8B030D-6E8A-4147-A177-3AD203B41FA5}">
                      <a16:colId xmlns:a16="http://schemas.microsoft.com/office/drawing/2014/main" xmlns="" val="259733973"/>
                    </a:ext>
                  </a:extLst>
                </a:gridCol>
              </a:tblGrid>
              <a:tr h="1158894">
                <a:tc>
                  <a:txBody>
                    <a:bodyPr/>
                    <a:lstStyle/>
                    <a:p>
                      <a:pPr lvl="0" algn="ctr"/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ВЫДАЕТ СЛУШАТЕЛЮ УВЕДОМЛЕНИЕ О ПРОХОЖДЕНИИ ШПР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8823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5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400</Words>
  <Application>Microsoft Office PowerPoint</Application>
  <PresentationFormat>Произвольный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Савон</vt:lpstr>
      <vt:lpstr>  ПРОГРАММА ПОДГОТОВКИ ГРАЖДАН  В ШКОЛЕ ПРИЁМНЫХ РОДИТЕЛЕЙ  ССЗС ГБСУ СО МО  «Семейный центр имени А.И. Мещерякова»</vt:lpstr>
      <vt:lpstr>ПРОГРАММА ПОДГОТОВКИ ГРАЖДАН В ШКОЛЕ ПРИЁМНЫХ РОДИТЕЛЕЙ</vt:lpstr>
      <vt:lpstr>СОДЕРЖАНИЕ ПРОГРАММЫ</vt:lpstr>
      <vt:lpstr>ПСИХОЛОГИЧЕСКОЕ ОБСЛЕДОВАНИЕ  КАНДИДАТОВ В ЗАМЕЩАЮЩИЕ РОДИТЕЛИ</vt:lpstr>
      <vt:lpstr>ИТОГОВАЯ АТТЕСТАЦИЯ</vt:lpstr>
      <vt:lpstr>ДОПОЛНИТЕЛЬНЫЕ МОДУЛИ</vt:lpstr>
      <vt:lpstr>АЛГОРИТМ ПРОХОЖДЕНИЯ ШКОЛЫ ПРИЁМНЫХ РОДИТЕЛЕЙ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плпр</dc:creator>
  <cp:lastModifiedBy>User</cp:lastModifiedBy>
  <cp:revision>68</cp:revision>
  <dcterms:created xsi:type="dcterms:W3CDTF">2022-02-10T10:27:05Z</dcterms:created>
  <dcterms:modified xsi:type="dcterms:W3CDTF">2023-10-01T12:27:08Z</dcterms:modified>
</cp:coreProperties>
</file>