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84" r:id="rId5"/>
    <p:sldId id="276" r:id="rId6"/>
    <p:sldId id="274" r:id="rId7"/>
    <p:sldId id="259" r:id="rId8"/>
    <p:sldId id="257" r:id="rId9"/>
    <p:sldId id="260" r:id="rId10"/>
    <p:sldId id="261" r:id="rId11"/>
    <p:sldId id="283" r:id="rId12"/>
    <p:sldId id="262" r:id="rId13"/>
    <p:sldId id="263" r:id="rId14"/>
    <p:sldId id="264" r:id="rId15"/>
    <p:sldId id="282" r:id="rId16"/>
    <p:sldId id="265" r:id="rId17"/>
    <p:sldId id="267" r:id="rId18"/>
    <p:sldId id="268" r:id="rId19"/>
    <p:sldId id="280" r:id="rId20"/>
    <p:sldId id="269" r:id="rId21"/>
    <p:sldId id="270" r:id="rId22"/>
    <p:sldId id="273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D9FF"/>
    <a:srgbClr val="008A3E"/>
    <a:srgbClr val="003399"/>
    <a:srgbClr val="FFD9D9"/>
    <a:srgbClr val="FFC1C1"/>
    <a:srgbClr val="FFD13F"/>
    <a:srgbClr val="422C16"/>
    <a:srgbClr val="0C788E"/>
    <a:srgbClr val="0066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1" autoAdjust="0"/>
    <p:restoredTop sz="94652" autoAdjust="0"/>
  </p:normalViewPr>
  <p:slideViewPr>
    <p:cSldViewPr>
      <p:cViewPr>
        <p:scale>
          <a:sx n="94" d="100"/>
          <a:sy n="94" d="100"/>
        </p:scale>
        <p:origin x="-119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411760" y="5229200"/>
            <a:ext cx="6587744" cy="1035496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000" b="1" spc="100" dirty="0">
              <a:ln w="11430"/>
              <a:solidFill>
                <a:srgbClr val="008A3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0" y="2060848"/>
            <a:ext cx="8784976" cy="1725216"/>
          </a:xfrm>
          <a:prstGeom prst="roundRect">
            <a:avLst>
              <a:gd name="adj" fmla="val 11663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6600" b="1" spc="6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ПРАВА РЕБЁНКА</a:t>
            </a:r>
            <a:endParaRPr lang="ru-RU" sz="6600" b="1" spc="60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6" y="116632"/>
            <a:ext cx="1656184" cy="165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16632"/>
            <a:ext cx="671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Государственное бюджетное стационарное учреждение социального обслуживания Московской </a:t>
            </a:r>
            <a:r>
              <a:rPr lang="ru-RU" b="1" dirty="0" smtClean="0">
                <a:latin typeface="Georgia" pitchFamily="18" charset="0"/>
              </a:rPr>
              <a:t>области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«</a:t>
            </a:r>
            <a:r>
              <a:rPr lang="ru-RU" b="1" dirty="0">
                <a:latin typeface="Georgia" pitchFamily="18" charset="0"/>
              </a:rPr>
              <a:t>Семейный центр имени А.И. Мещерякова»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332656"/>
            <a:ext cx="691276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657666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404664"/>
            <a:ext cx="648072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ои рисунки\НАГЛЯДНЫЕ ПОСОБИЯ\ПРАЗДНИКИ\День ребенка\1269689125_screenhunter_02-mar_-27-21_2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7687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56176" y="279400"/>
            <a:ext cx="2557612" cy="4373736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ребёнок имеет право на досуг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04664"/>
            <a:ext cx="5836175" cy="432048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355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333375"/>
            <a:ext cx="7560840" cy="4538663"/>
          </a:xfrm>
        </p:spPr>
      </p:pic>
    </p:spTree>
    <p:extLst>
      <p:ext uri="{BB962C8B-B14F-4D97-AF65-F5344CB8AC3E}">
        <p14:creationId xmlns:p14="http://schemas.microsoft.com/office/powerpoint/2010/main" val="1071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27025"/>
            <a:ext cx="8568952" cy="4678914"/>
          </a:xfrm>
        </p:spPr>
      </p:pic>
      <p:pic>
        <p:nvPicPr>
          <p:cNvPr id="2050" name="Picture 2" descr="E:\Мои рисунки\ОФОРМЛЕНИЕ\Анимационные картинки\Разное\animashki-deti-6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1714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88640"/>
            <a:ext cx="7920880" cy="482453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8652" y="2708920"/>
            <a:ext cx="108012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55976" y="277812"/>
            <a:ext cx="4392116" cy="4159299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Дети-инвалиды имеют право на заботу</a:t>
            </a:r>
            <a:b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 их физическом и психологическом состоянии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285875"/>
            <a:ext cx="3801103" cy="3619855"/>
          </a:xfrm>
          <a:prstGeom prst="roundRect">
            <a:avLst>
              <a:gd name="adj" fmla="val 26023"/>
            </a:avLst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2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2520280" cy="4018458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дети независимо от цвета кожи,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языка, религии, пола имеют равные права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808" y="476672"/>
            <a:ext cx="6022036" cy="4248472"/>
          </a:xfrm>
        </p:spPr>
      </p:pic>
    </p:spTree>
    <p:extLst>
      <p:ext uri="{BB962C8B-B14F-4D97-AF65-F5344CB8AC3E}">
        <p14:creationId xmlns:p14="http://schemas.microsoft.com/office/powerpoint/2010/main" val="23492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53" y="476672"/>
            <a:ext cx="3180515" cy="4392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59832" y="1112545"/>
            <a:ext cx="288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ноября 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1959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Генеральная Ассамблея ООН приняла Декларацию 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 ребёнка</a:t>
            </a:r>
          </a:p>
        </p:txBody>
      </p:sp>
    </p:spTree>
    <p:extLst>
      <p:ext uri="{BB962C8B-B14F-4D97-AF65-F5344CB8AC3E}">
        <p14:creationId xmlns:p14="http://schemas.microsoft.com/office/powerpoint/2010/main" val="8477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476250"/>
            <a:ext cx="4319588" cy="439261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332656"/>
            <a:ext cx="4555939" cy="443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421904"/>
            <a:ext cx="6552728" cy="45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467544" y="908719"/>
            <a:ext cx="4608512" cy="3981351"/>
          </a:xfrm>
          <a:prstGeom prst="verticalScroll">
            <a:avLst>
              <a:gd name="adj" fmla="val 6494"/>
            </a:avLst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4392613" cy="504825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004048" y="3429000"/>
            <a:ext cx="3744416" cy="1185810"/>
          </a:xfrm>
          <a:prstGeom prst="verticalScroll">
            <a:avLst>
              <a:gd name="adj" fmla="val 22217"/>
            </a:avLst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0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620687"/>
            <a:ext cx="1008111" cy="288033"/>
          </a:xfrm>
        </p:spPr>
        <p:txBody>
          <a:bodyPr anchor="t"/>
          <a:lstStyle/>
          <a:p>
            <a:pPr algn="l"/>
            <a:endParaRPr lang="ru-RU" sz="2000" b="1" i="1" dirty="0">
              <a:solidFill>
                <a:srgbClr val="003399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260648"/>
            <a:ext cx="33843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2160" y="3286512"/>
            <a:ext cx="858068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1954году Генеральная Ассамблея ООН рекомендовала </a:t>
            </a: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 странам </a:t>
            </a:r>
            <a:endParaRPr lang="ru-RU" sz="32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отмечать 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Всемирный день ребёнка.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94421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9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84168" y="332656"/>
            <a:ext cx="2916000" cy="4824536"/>
          </a:xfrm>
          <a:prstGeom prst="rect">
            <a:avLst/>
          </a:prstGeom>
        </p:spPr>
        <p:txBody>
          <a:bodyPr anchor="t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ru-RU" sz="1800" b="1" dirty="0" smtClean="0">
              <a:ln w="1905">
                <a:noFill/>
              </a:ln>
              <a:solidFill>
                <a:srgbClr val="008A3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732478" cy="155517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55811"/>
            <a:ext cx="2462213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5283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1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3024336" cy="2448272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9E3"/>
              </a:clrFrom>
              <a:clrTo>
                <a:srgbClr val="FFF9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50304"/>
            <a:ext cx="2456232" cy="26466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6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04664"/>
            <a:ext cx="3600400" cy="4176464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июня </a:t>
            </a: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отмечается Международный день защиты детей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74441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3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464496" cy="430649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ребёнок имеет право на жизнь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476672"/>
            <a:ext cx="3744416" cy="4392488"/>
          </a:xfrm>
          <a:prstGeom prst="snip2DiagRect">
            <a:avLst>
              <a:gd name="adj1" fmla="val 14096"/>
              <a:gd name="adj2" fmla="val 2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11960" y="2754793"/>
            <a:ext cx="4464496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96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16632"/>
            <a:ext cx="7704856" cy="4896544"/>
          </a:xfrm>
          <a:prstGeom prst="rect">
            <a:avLst/>
          </a:prstGeom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179512" y="3223639"/>
            <a:ext cx="4343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776864" cy="470103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52379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6368</TotalTime>
  <Words>74</Words>
  <Application>Microsoft Office PowerPoint</Application>
  <PresentationFormat>Экран (4:3)</PresentationFormat>
  <Paragraphs>14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июня отмечается Международный день защиты детей</vt:lpstr>
      <vt:lpstr>Каждый ребёнок имеет право на жизнь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Каждый ребёнок имеет право на досуг</vt:lpstr>
      <vt:lpstr>Презентация PowerPoint</vt:lpstr>
      <vt:lpstr>Презентация PowerPoint</vt:lpstr>
      <vt:lpstr>Презентация PowerPoint</vt:lpstr>
      <vt:lpstr>Дети-инвалиды имеют право на заботу об их физическом и психологическом состоянии</vt:lpstr>
      <vt:lpstr>Все дети независимо от цвета кожи, языка, религии, пола имеют равные права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ребенка</dc:title>
  <dc:subject>Правовое воспитание</dc:subject>
  <dc:creator>Шелдышева Раиса</dc:creator>
  <cp:lastModifiedBy>User</cp:lastModifiedBy>
  <cp:revision>830</cp:revision>
  <dcterms:created xsi:type="dcterms:W3CDTF">2010-05-23T14:28:12Z</dcterms:created>
  <dcterms:modified xsi:type="dcterms:W3CDTF">2023-10-30T19:10:19Z</dcterms:modified>
  <cp:contentStatus>для старших дошкольников</cp:contentStatus>
</cp:coreProperties>
</file>