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640137" y="6424612"/>
            <a:ext cx="495300" cy="4333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05550" y="6424612"/>
            <a:ext cx="495299" cy="4333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00950" y="6424612"/>
            <a:ext cx="495299" cy="4333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37125" y="6424612"/>
            <a:ext cx="495300" cy="4333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344737" y="6424612"/>
            <a:ext cx="495299" cy="4333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7914"/>
            <a:ext cx="9138920" cy="6850380"/>
            <a:chOff x="0" y="7914"/>
            <a:chExt cx="9138920" cy="6850380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76312" y="6424612"/>
              <a:ext cx="495300" cy="4333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914"/>
              <a:ext cx="9138797" cy="684226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7871"/>
            <a:ext cx="9138785" cy="6842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933" y="7893"/>
            <a:ext cx="9122925" cy="6834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859" y="7893"/>
            <a:ext cx="9136140" cy="6842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15823"/>
            <a:ext cx="9144000" cy="6834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858" y="7919"/>
            <a:ext cx="9128141" cy="6842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7893"/>
            <a:ext cx="9138787" cy="6842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7919"/>
            <a:ext cx="9144000" cy="6842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935" y="7883"/>
            <a:ext cx="9123037" cy="6842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7888"/>
            <a:ext cx="9144000" cy="6842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7940"/>
            <a:ext cx="9144000" cy="6842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" y="7879"/>
            <a:ext cx="9143986" cy="6842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7893"/>
            <a:ext cx="9144000" cy="6842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7893"/>
            <a:ext cx="9144000" cy="6842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7879"/>
            <a:ext cx="9144000" cy="6842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7915"/>
            <a:ext cx="9144000" cy="6842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SimSun</vt:lpstr>
      <vt:lpstr>Wingdings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Твои права и  сказочная страна</dc:title>
  <dc:creator>Сергей</dc:creator>
  <cp:lastModifiedBy>Жека</cp:lastModifiedBy>
  <cp:revision>1</cp:revision>
  <dcterms:created xsi:type="dcterms:W3CDTF">2025-10-30T15:13:14Z</dcterms:created>
  <dcterms:modified xsi:type="dcterms:W3CDTF">2025-10-30T15:13:14Z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2017-05-15T03:00:00Z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2025-10-30T03:00:00Z</vt:filetime>
  </property>
  <property fmtid="{D5CDD505-2E9C-101B-9397-08002B2CF9AE}" pid="5" name="Producer">
    <vt:lpwstr>Adobe PDF Library 11.0</vt:lpwstr>
  </property>
  <property fmtid="{D5CDD505-2E9C-101B-9397-08002B2CF9AE}" pid="6" name="ICV">
    <vt:lpwstr>D7E9D7ACED3849D2BF908C4A20C05053_13</vt:lpwstr>
  </property>
  <property fmtid="{D5CDD505-2E9C-101B-9397-08002B2CF9AE}" pid="7" name="KSOProductBuildVer">
    <vt:lpwstr>1049-12.2.0.23131</vt:lpwstr>
  </property>
</Properties>
</file>