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2"/>
  </p:sldIdLst>
  <p:sldSz cx="12192000" cy="6858000"/>
  <p:notesSz cx="6858000" cy="12192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lvl="0" algn="ctr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marL="0" lvl="0" indent="0" algn="ctr">
              <a:buNone/>
              <a:defRPr sz="2400"/>
            </a:lvl1pPr>
            <a:lvl2pPr marL="457200" lvl="1" indent="0" algn="ctr">
              <a:buNone/>
              <a:defRPr sz="2000"/>
            </a:lvl2pPr>
            <a:lvl3pPr marL="914400" lvl="2" indent="0" algn="ctr">
              <a:buNone/>
              <a:defRPr sz="1800"/>
            </a:lvl3pPr>
            <a:lvl4pPr marL="1371600" lvl="3" indent="0" algn="ctr">
              <a:buNone/>
              <a:defRPr sz="1600"/>
            </a:lvl4pPr>
            <a:lvl5pPr marL="1828800" lvl="4" indent="0" algn="ctr">
              <a:buNone/>
              <a:defRPr sz="1600"/>
            </a:lvl5pPr>
            <a:lvl6pPr marL="2286000" lvl="5" indent="0" algn="ctr">
              <a:buNone/>
              <a:defRPr sz="1600"/>
            </a:lvl6pPr>
            <a:lvl7pPr marL="2743200" lvl="6" indent="0" algn="ctr">
              <a:buNone/>
              <a:defRPr sz="1600"/>
            </a:lvl7pPr>
            <a:lvl8pPr marL="3200400" lvl="7" indent="0" algn="ctr">
              <a:buNone/>
              <a:defRPr sz="1600"/>
            </a:lvl8pPr>
            <a:lvl9pPr marL="3657600" lvl="8" indent="0" algn="ctr">
              <a:buNone/>
              <a:defRPr sz="1600"/>
            </a:lvl9pPr>
          </a:lstStyle>
          <a:p>
            <a:r>
              <a:t>Click to edit Master subtitle style</a:t>
            </a:r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Group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9" name="Shape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" name="Shape 1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11" name="Shape 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Title and Subtitle">
    <p:spTree>
      <p:nvGrpSpPr>
        <p:cNvPr id="1" name="Group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Click to edit Master title style</a:t>
            </a:r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lvl="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lvl="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lvl="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lvl="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lvl="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lvl="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lvl="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lvl="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lide Title">
    <p:spTree>
      <p:nvGrpSpPr>
        <p:cNvPr id="1" name="Group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 and Two Columns">
    <p:spTree>
      <p:nvGrpSpPr>
        <p:cNvPr id="1" name="Group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Group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marL="0" lvl="0" indent="0">
              <a:buNone/>
              <a:defRPr sz="2400" b="1"/>
            </a:lvl1pPr>
            <a:lvl2pPr marL="457200" lvl="1" indent="0">
              <a:buNone/>
              <a:defRPr sz="2000" b="1"/>
            </a:lvl2pPr>
            <a:lvl3pPr marL="914400" lvl="2" indent="0">
              <a:buNone/>
              <a:defRPr sz="1800" b="1"/>
            </a:lvl3pPr>
            <a:lvl4pPr marL="1371600" lvl="3" indent="0">
              <a:buNone/>
              <a:defRPr sz="1600" b="1"/>
            </a:lvl4pPr>
            <a:lvl5pPr marL="1828800" lvl="4" indent="0">
              <a:buNone/>
              <a:defRPr sz="1600" b="1"/>
            </a:lvl5pPr>
            <a:lvl6pPr marL="2286000" lvl="5" indent="0">
              <a:buNone/>
              <a:defRPr sz="1600" b="1"/>
            </a:lvl6pPr>
            <a:lvl7pPr marL="2743200" lvl="6" indent="0">
              <a:buNone/>
              <a:defRPr sz="1600" b="1"/>
            </a:lvl7pPr>
            <a:lvl8pPr marL="3200400" lvl="7" indent="0">
              <a:buNone/>
              <a:defRPr sz="1600" b="1"/>
            </a:lvl8pPr>
            <a:lvl9pPr marL="3657600" lvl="8" indent="0">
              <a:buNone/>
              <a:defRPr sz="1600" b="1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Title, Text and Object">
    <p:spTree>
      <p:nvGrpSpPr>
        <p:cNvPr id="1" name="Group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Title and Picture">
    <p:spTree>
      <p:nvGrpSpPr>
        <p:cNvPr id="1" name="Group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Click to edit Master title style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3200"/>
            </a:lvl1pPr>
            <a:lvl2pPr marL="457200" lvl="1" indent="0">
              <a:buNone/>
              <a:defRPr sz="2800"/>
            </a:lvl2pPr>
            <a:lvl3pPr marL="914400" lvl="2" indent="0">
              <a:buNone/>
              <a:defRPr sz="2400"/>
            </a:lvl3pPr>
            <a:lvl4pPr marL="1371600" lvl="3" indent="0">
              <a:buNone/>
              <a:defRPr sz="2000"/>
            </a:lvl4pPr>
            <a:lvl5pPr marL="1828800" lvl="4" indent="0">
              <a:buNone/>
              <a:defRPr sz="2000"/>
            </a:lvl5pPr>
            <a:lvl6pPr marL="2286000" lvl="5" indent="0">
              <a:buNone/>
              <a:defRPr sz="2000"/>
            </a:lvl6pPr>
            <a:lvl7pPr marL="2743200" lvl="6" indent="0">
              <a:buNone/>
              <a:defRPr sz="2000"/>
            </a:lvl7pPr>
            <a:lvl8pPr marL="3200400" lvl="7" indent="0">
              <a:buNone/>
              <a:defRPr sz="2000"/>
            </a:lvl8pPr>
            <a:lvl9pPr marL="3657600" lvl="8" indent="0">
              <a:buNone/>
              <a:defRPr sz="20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marL="0" lvl="0" indent="0">
              <a:buNone/>
              <a:defRPr sz="1600"/>
            </a:lvl1pPr>
            <a:lvl2pPr marL="457200" lvl="1" indent="0">
              <a:buNone/>
              <a:defRPr sz="1400"/>
            </a:lvl2pPr>
            <a:lvl3pPr marL="914400" lvl="2" indent="0">
              <a:buNone/>
              <a:defRPr sz="1200"/>
            </a:lvl3pPr>
            <a:lvl4pPr marL="1371600" lvl="3" indent="0">
              <a:buNone/>
              <a:defRPr sz="1000"/>
            </a:lvl4pPr>
            <a:lvl5pPr marL="1828800" lvl="4" indent="0">
              <a:buNone/>
              <a:defRPr sz="1000"/>
            </a:lvl5pPr>
            <a:lvl6pPr marL="2286000" lvl="5" indent="0">
              <a:buNone/>
              <a:defRPr sz="1000"/>
            </a:lvl6pPr>
            <a:lvl7pPr marL="2743200" lvl="6" indent="0">
              <a:buNone/>
              <a:defRPr sz="1000"/>
            </a:lvl7pPr>
            <a:lvl8pPr marL="3200400" lvl="7" indent="0">
              <a:buNone/>
              <a:defRPr sz="1000"/>
            </a:lvl8pPr>
            <a:lvl9pPr marL="3657600" lvl="8" indent="0">
              <a:buNone/>
              <a:defRPr sz="1000"/>
            </a:lvl9pPr>
          </a:lstStyle>
          <a:p>
            <a:pPr lvl="0"/>
            <a:r>
              <a:t>Click to edit Master text styles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Group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Click to edit Master title style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09.02.2024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Group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dt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09.02.2024</a:t>
            </a:r>
          </a:p>
        </p:txBody>
      </p:sp>
      <p:sp>
        <p:nvSpPr>
          <p:cNvPr id="5" name="Shape 5"/>
          <p:cNvSpPr txBox="1">
            <a:spLocks noGrp="1"/>
          </p:cNvSpPr>
          <p:nvPr>
            <p:ph type="ft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sldNum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defPPr/>
            <a:lvl1pPr marL="0" lvl="0" indent="0"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lvl="1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lvl="2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lvl="3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lvl="4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lvl="5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lvl="6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lvl="8" indent="0" algn="l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defPPr/>
      <a:lvl1pPr lvl="0" algn="l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marL="228600" lvl="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lvl="1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lvl="0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>
            <a:off x="372454" y="207296"/>
            <a:ext cx="4243469" cy="461665"/>
          </a:xfrm>
          <a:prstGeom prst="rect">
            <a:avLst/>
          </a:prstGeom>
        </p:spPr>
        <p:txBody>
          <a:bodyPr wrap="none" lIns="91440" tIns="45720" rIns="91440" bIns="45720">
            <a:spAutoFit/>
          </a:bodyPr>
          <a:lstStyle/>
          <a:p>
            <a:pPr marL="0" indent="0" algn="l"/>
            <a:r>
              <a:rPr lang="ru-RU" sz="2400" b="1" dirty="0">
                <a:solidFill>
                  <a:schemeClr val="tx1"/>
                </a:solidFill>
                <a:latin typeface="Montserrat"/>
                <a:ea typeface="Montserrat"/>
                <a:cs typeface="Montserrat"/>
              </a:rPr>
              <a:t>Фамилия, имя, отчество</a:t>
            </a:r>
            <a:endParaRPr sz="2400" dirty="0">
              <a:solidFill>
                <a:schemeClr val="tx1"/>
              </a:solidFill>
              <a:latin typeface="Montserrat"/>
              <a:ea typeface="Montserrat"/>
              <a:cs typeface="Montserrat"/>
            </a:endParaRPr>
          </a:p>
        </p:txBody>
      </p:sp>
      <p:graphicFrame>
        <p:nvGraphicFramePr>
          <p:cNvPr id="163" name="Table 163"/>
          <p:cNvGraphicFramePr/>
          <p:nvPr>
            <p:extLst>
              <p:ext uri="{D42A27DB-BD31-4B8C-83A1-F6EECF244321}">
                <p14:modId xmlns:p14="http://schemas.microsoft.com/office/powerpoint/2010/main" val="3699092463"/>
              </p:ext>
            </p:extLst>
          </p:nvPr>
        </p:nvGraphicFramePr>
        <p:xfrm>
          <a:off x="372454" y="668961"/>
          <a:ext cx="8165904" cy="5712368"/>
        </p:xfrm>
        <a:graphic>
          <a:graphicData uri="http://schemas.openxmlformats.org/drawingml/2006/table">
            <a:tbl>
              <a:tblPr/>
              <a:tblGrid>
                <a:gridCol w="3419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820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Дата, рождения, в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озраст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226">
                <a:tc>
                  <a:txBody>
                    <a:bodyPr/>
                    <a:lstStyle/>
                    <a:p>
                      <a:pPr marL="108000" indent="0" algn="l"/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Адрес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 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места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 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жительства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5258">
                <a:tc>
                  <a:txBody>
                    <a:bodyPr/>
                    <a:lstStyle/>
                    <a:p>
                      <a:pPr marL="108000" indent="0" algn="l"/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Статус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  (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без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 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попечения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 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родителей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, </a:t>
                      </a:r>
                    </a:p>
                    <a:p>
                      <a:pPr marL="108000" indent="0" algn="l"/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сирота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, </a:t>
                      </a:r>
                      <a:r>
                        <a:rPr sz="900" b="0" dirty="0" err="1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родительский</a:t>
                      </a:r>
                      <a:r>
                        <a:rPr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)</a:t>
                      </a:r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, с кем проживает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637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Группа инвалидности, по какому направлению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665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Состояние по слуху (норма, полная потеря, частичная потеря, носит слуховой аппарат, кохлеарный имплант)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258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Состояние по зрению (норма, полная потеря, частичная потеря, носит очки)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388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Нарушение опорно-двигательного аппарата (имеется \ не имеется)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207">
                <a:tc>
                  <a:txBody>
                    <a:bodyPr/>
                    <a:lstStyle/>
                    <a:p>
                      <a:pPr marL="10800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atin typeface="Montserrat"/>
                        </a:rPr>
                        <a:t>Психическое расстройство</a:t>
                      </a:r>
                      <a:r>
                        <a:rPr lang="ru-RU" sz="900" baseline="0" dirty="0">
                          <a:latin typeface="Montserrat"/>
                        </a:rPr>
                        <a:t> (имеется / не имеется, в том числе наличие умственной отсталости с указанием степени)</a:t>
                      </a:r>
                      <a:endParaRPr lang="ru-RU" sz="900" dirty="0">
                        <a:latin typeface="Montserrat"/>
                      </a:endParaRPr>
                    </a:p>
                    <a:p>
                      <a:pPr marL="108000" indent="0" algn="l"/>
                      <a:endParaRPr lang="ru-RU"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5258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latin typeface="Montserrat"/>
                        </a:rPr>
                        <a:t>Уровень образования, наименование образовательной организации</a:t>
                      </a: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1749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Навыки (владение жестовым языком, </a:t>
                      </a:r>
                    </a:p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знание шрифта Брайля, использование тактильной трости для незрячих, умение работать на компьютере (указать уровень)</a:t>
                      </a:r>
                    </a:p>
                    <a:p>
                      <a:pPr marL="108000" indent="0" algn="l"/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617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Интересы (спорт, творчество, музыка и пр.)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7750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Желаемая профессия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535">
                <a:tc>
                  <a:txBody>
                    <a:bodyPr/>
                    <a:lstStyle/>
                    <a:p>
                      <a:pPr marL="108000" indent="0" algn="l"/>
                      <a:r>
                        <a:rPr lang="ru-RU" sz="900" b="0" dirty="0">
                          <a:solidFill>
                            <a:schemeClr val="tx1"/>
                          </a:solidFill>
                          <a:latin typeface="Montserrat"/>
                          <a:ea typeface="Montserrat"/>
                          <a:cs typeface="Montserrat"/>
                        </a:rPr>
                        <a:t>Дополнительные сведения</a:t>
                      </a:r>
                      <a:endParaRPr sz="900" b="0" dirty="0">
                        <a:solidFill>
                          <a:schemeClr val="tx1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08000" indent="0" algn="l"/>
                      <a:endParaRPr sz="1050" b="0" baseline="0" dirty="0">
                        <a:solidFill>
                          <a:srgbClr val="FF0000"/>
                        </a:solidFill>
                        <a:latin typeface="Montserrat"/>
                        <a:ea typeface="Montserrat"/>
                        <a:cs typeface="Montserrat"/>
                      </a:endParaRPr>
                    </a:p>
                  </a:txBody>
                  <a:tcPr marL="3806" marR="3806" marT="3806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>
                      <a:prstDash val="solid"/>
                    </a:lnTlToBr>
                    <a:lnBlToTr w="12700"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A096994-C8B7-DA81-A801-3A329CE61198}"/>
              </a:ext>
            </a:extLst>
          </p:cNvPr>
          <p:cNvSpPr/>
          <p:nvPr/>
        </p:nvSpPr>
        <p:spPr>
          <a:xfrm>
            <a:off x="8692738" y="5085184"/>
            <a:ext cx="2875870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Телефон для связи: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4DA6F7F-E405-99A1-2FC2-81EBF0F5B87A}"/>
              </a:ext>
            </a:extLst>
          </p:cNvPr>
          <p:cNvSpPr/>
          <p:nvPr/>
        </p:nvSpPr>
        <p:spPr>
          <a:xfrm>
            <a:off x="8976320" y="836712"/>
            <a:ext cx="2875870" cy="309634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Место для фотографии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96</TotalTime>
  <Words>146</Words>
  <Application>Microsoft Office PowerPoint</Application>
  <DocSecurity>0</DocSecurity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Ирина Соколова</cp:lastModifiedBy>
  <cp:revision>25</cp:revision>
  <dcterms:modified xsi:type="dcterms:W3CDTF">2025-08-07T10:25:27Z</dcterms:modified>
</cp:coreProperties>
</file>