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7" r:id="rId9"/>
    <p:sldId id="294" r:id="rId10"/>
    <p:sldId id="297" r:id="rId11"/>
    <p:sldId id="296" r:id="rId12"/>
    <p:sldId id="295" r:id="rId13"/>
    <p:sldId id="279" r:id="rId14"/>
    <p:sldId id="305" r:id="rId15"/>
    <p:sldId id="262" r:id="rId16"/>
    <p:sldId id="298" r:id="rId17"/>
    <p:sldId id="299" r:id="rId18"/>
    <p:sldId id="303" r:id="rId19"/>
    <p:sldId id="300" r:id="rId20"/>
    <p:sldId id="304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5BE46-EC4E-4428-B886-DA7F03001F7A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1C2B7-851A-432F-AD10-FDE8FFEA3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участник итогового сочинения (изложения) опоздал, он допускается к написанию итогового сочинения (изложения), при этом время окончания написания итогового сочинения (изложения) не продлевается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C2B7-851A-432F-AD10-FDE8FFEA38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C2B7-851A-432F-AD10-FDE8FFEA389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1019049-1122-46A8-A37E-8DBDDB89463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E99373-94D0-4693-9D5D-DA2146678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9049-1122-46A8-A37E-8DBDDB89463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9373-94D0-4693-9D5D-DA2146678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1019049-1122-46A8-A37E-8DBDDB89463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4E99373-94D0-4693-9D5D-DA2146678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9049-1122-46A8-A37E-8DBDDB89463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E99373-94D0-4693-9D5D-DA2146678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9049-1122-46A8-A37E-8DBDDB89463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4E99373-94D0-4693-9D5D-DA2146678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1019049-1122-46A8-A37E-8DBDDB89463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4E99373-94D0-4693-9D5D-DA2146678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1019049-1122-46A8-A37E-8DBDDB89463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4E99373-94D0-4693-9D5D-DA2146678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9049-1122-46A8-A37E-8DBDDB89463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E99373-94D0-4693-9D5D-DA2146678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9049-1122-46A8-A37E-8DBDDB89463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E99373-94D0-4693-9D5D-DA2146678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9049-1122-46A8-A37E-8DBDDB89463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E99373-94D0-4693-9D5D-DA2146678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1019049-1122-46A8-A37E-8DBDDB89463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4E99373-94D0-4693-9D5D-DA2146678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1019049-1122-46A8-A37E-8DBDDB894634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4E99373-94D0-4693-9D5D-DA2146678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coko08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586330" cy="24098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Подготовка и проведение итогового сочинения (изложения)</a:t>
            </a:r>
            <a:endParaRPr lang="ru-RU" sz="6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Пример шрифтов мириад про семибол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6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315416"/>
            <a:ext cx="83164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Руководитель ОО выдает организаторам в аудитории следующие материалы: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инструкции для участников итогового сочинения (изложения)</a:t>
            </a:r>
          </a:p>
          <a:p>
            <a:r>
              <a:rPr lang="ru-RU" dirty="0" smtClean="0"/>
              <a:t>бланки итогового сочинения (изложения);</a:t>
            </a:r>
          </a:p>
          <a:p>
            <a:r>
              <a:rPr lang="ru-RU" dirty="0" smtClean="0"/>
              <a:t>черновики</a:t>
            </a:r>
          </a:p>
          <a:p>
            <a:r>
              <a:rPr lang="ru-RU" dirty="0" smtClean="0"/>
              <a:t>отчетные формы для проведения итогового сочинения (изложения);</a:t>
            </a:r>
          </a:p>
          <a:p>
            <a:r>
              <a:rPr lang="ru-RU" dirty="0" smtClean="0"/>
              <a:t>орфографические словари для участников итогового сочинения(изложения)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807524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В </a:t>
            </a:r>
            <a:r>
              <a:rPr lang="ru-RU" sz="4400" b="1" dirty="0" smtClean="0"/>
              <a:t>09.45</a:t>
            </a:r>
            <a:r>
              <a:rPr lang="ru-RU" dirty="0" smtClean="0"/>
              <a:t> получить от руководителя темы сочинения (тексты изложения). Темы сочинения могут быть распечатаны на каждого участника или размещены на доске</a:t>
            </a:r>
          </a:p>
          <a:p>
            <a:pPr>
              <a:buNone/>
            </a:pPr>
            <a:r>
              <a:rPr lang="ru-RU" dirty="0" smtClean="0"/>
              <a:t>   Текст изложения распечатывается только для  слабослышащих участников итогового изложения, а также участников с тяжелыми нарушениями речи, с расстройствами </a:t>
            </a:r>
            <a:r>
              <a:rPr lang="ru-RU" dirty="0" err="1" smtClean="0"/>
              <a:t>аутистического</a:t>
            </a:r>
            <a:r>
              <a:rPr lang="ru-RU" dirty="0" smtClean="0"/>
              <a:t> спектра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Провести вторую часть инструктажа, которая начинается не ранее 10.00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291264" cy="496855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ознакомить участников итогового сочинения (изложения) с темами итогового сочинения (текстами изложения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приступить к заполнению регистрационных полей бланков итогового сочинения (изложения)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в бланке записи участники итогового сочинения (изложения) переписывают название, выбранной ими темы сочинения (текста изложения);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проверить правильность заполнения участниками итогового сочинения (изложения)  регистрационных полей бланков;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объявить начало, продолжительность и время окончания выполнения  итогового сочинения (изложения) и зафиксировать их на доске (информационном стенде);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73616" cy="176368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476672"/>
            <a:ext cx="8075240" cy="576785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b="1" dirty="0" smtClean="0"/>
              <a:t>     Во время проведения итогового сочинения (изложения) на рабочем столе участника находятся: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бланки итогового сочинения (изложения), </a:t>
            </a:r>
          </a:p>
          <a:p>
            <a:r>
              <a:rPr lang="ru-RU" dirty="0" smtClean="0"/>
              <a:t>черновики</a:t>
            </a:r>
          </a:p>
          <a:p>
            <a:r>
              <a:rPr lang="ru-RU" dirty="0" smtClean="0"/>
              <a:t>ручка(гелиевая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документ, удостоверяющий личность;</a:t>
            </a:r>
          </a:p>
          <a:p>
            <a:r>
              <a:rPr lang="ru-RU" dirty="0" smtClean="0"/>
              <a:t>орфографический словарь для участников итогового сочинения(орфографический и толковый словари для участников итогового изложения)</a:t>
            </a:r>
          </a:p>
          <a:p>
            <a:r>
              <a:rPr lang="ru-RU" dirty="0" smtClean="0"/>
              <a:t>инструкция для участника итогового сочинения (изложения);</a:t>
            </a:r>
          </a:p>
          <a:p>
            <a:r>
              <a:rPr lang="ru-RU" dirty="0" smtClean="0"/>
              <a:t>специальные технические средства (для участников с ОВЗ, детей-инвалидов, инвалидов);</a:t>
            </a:r>
          </a:p>
          <a:p>
            <a:r>
              <a:rPr lang="ru-RU" dirty="0" smtClean="0"/>
              <a:t>лекарства и питание(при необходимости)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Завершение проведения итогового сочинения(изложения)</a:t>
            </a: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99715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За 30 </a:t>
            </a:r>
            <a:r>
              <a:rPr lang="ru-RU" dirty="0" smtClean="0"/>
              <a:t>мин. </a:t>
            </a:r>
            <a:r>
              <a:rPr lang="ru-RU" dirty="0" smtClean="0"/>
              <a:t>и за 5 мин. до окончания итогового сочинения(изложения) члены комиссии сообщают о скором завершении итогового сочинения(изложения)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По истечении времени члены комиссии объявляют об окончании написания итогового сочинения(изложения) и собирают у участников бланки регистрации, бланки записи, черновики.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Собранный ЭМ и отчётные формы члены комиссии передают руководителю ОО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Руководитель ОО передает ЭМ техническому специалисту для копирования.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Руководитель ОО передает копии бланков ИС (ИЗ) на проверку экспертам комиссии, а оригиналы хранит в ОО для последующей обработки в РЦОИ.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Отчетные формы для проведения итогового сочинения (изложения)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132856"/>
            <a:ext cx="8219256" cy="424847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форма ИС-04 «Список участников итогового сочинения (изложения)»;</a:t>
            </a:r>
          </a:p>
          <a:p>
            <a:r>
              <a:rPr lang="ru-RU" b="1" dirty="0" smtClean="0"/>
              <a:t>форма ИС-05 «Ведомость проведения итогового сочинения (изложения) в кабинете </a:t>
            </a:r>
            <a:r>
              <a:rPr lang="ru-RU" dirty="0" smtClean="0"/>
              <a:t>образовательной организации (места проведения)»;</a:t>
            </a:r>
          </a:p>
          <a:p>
            <a:r>
              <a:rPr lang="ru-RU" b="1" dirty="0" smtClean="0"/>
              <a:t>форма ИС-06 «Протокол проверки итогового сочинения (изложения)» </a:t>
            </a:r>
            <a:r>
              <a:rPr lang="ru-RU" dirty="0" smtClean="0"/>
              <a:t>(сдается копия, заверенная подписью руководителя и печатью образовательной организации);</a:t>
            </a:r>
          </a:p>
          <a:p>
            <a:r>
              <a:rPr lang="ru-RU" b="1" dirty="0" smtClean="0"/>
              <a:t>форма ИС-07 «Ведомость коррекции персональных данных участников итогового сочинения (изложения)»</a:t>
            </a:r>
            <a:r>
              <a:rPr lang="ru-RU" dirty="0" smtClean="0"/>
              <a:t>;</a:t>
            </a:r>
          </a:p>
          <a:p>
            <a:r>
              <a:rPr lang="ru-RU" b="1" dirty="0" smtClean="0"/>
              <a:t>форма ИС-08 «Акт о досрочном завершении написания итогового сочинения </a:t>
            </a:r>
            <a:r>
              <a:rPr lang="ru-RU" dirty="0" smtClean="0"/>
              <a:t>(изложения) по уважительным причинам»;</a:t>
            </a:r>
          </a:p>
          <a:p>
            <a:r>
              <a:rPr lang="ru-RU" b="1" dirty="0" smtClean="0"/>
              <a:t>форма ИС-09 «Акт об удалении участника итогового сочинения (изложения)»;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971600" y="-20138"/>
          <a:ext cx="6768752" cy="6878138"/>
        </p:xfrm>
        <a:graphic>
          <a:graphicData uri="http://schemas.openxmlformats.org/presentationml/2006/ole">
            <p:oleObj spid="_x0000_s1027" name="PDF" r:id="rId3" imgW="0" imgH="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763688" y="142570"/>
          <a:ext cx="6408712" cy="6715430"/>
        </p:xfrm>
        <a:graphic>
          <a:graphicData uri="http://schemas.openxmlformats.org/presentationml/2006/ole">
            <p:oleObj spid="_x0000_s3075" name="PDF" r:id="rId3" imgW="0" imgH="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267744" y="129077"/>
          <a:ext cx="4608512" cy="6514517"/>
        </p:xfrm>
        <a:graphic>
          <a:graphicData uri="http://schemas.openxmlformats.org/presentationml/2006/ole">
            <p:oleObj spid="_x0000_s5122" name="PDF" r:id="rId3" imgW="0" imgH="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123728" y="188640"/>
          <a:ext cx="4536504" cy="6412727"/>
        </p:xfrm>
        <a:graphic>
          <a:graphicData uri="http://schemas.openxmlformats.org/presentationml/2006/ole">
            <p:oleObj spid="_x0000_s4098" name="PDF" r:id="rId3" imgW="0" imgH="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91072" y="0"/>
            <a:ext cx="8352928" cy="1700808"/>
          </a:xfrm>
        </p:spPr>
        <p:txBody>
          <a:bodyPr>
            <a:noAutofit/>
          </a:bodyPr>
          <a:lstStyle/>
          <a:p>
            <a:pPr algn="l"/>
            <a:r>
              <a:rPr lang="ru-RU" sz="2300" b="1" i="1" dirty="0" smtClean="0">
                <a:solidFill>
                  <a:schemeClr val="tx1"/>
                </a:solidFill>
              </a:rPr>
              <a:t>На этапе подготовки к проведению итогового сочинения</a:t>
            </a:r>
            <a:br>
              <a:rPr lang="ru-RU" sz="2300" b="1" i="1" dirty="0" smtClean="0">
                <a:solidFill>
                  <a:schemeClr val="tx1"/>
                </a:solidFill>
              </a:rPr>
            </a:br>
            <a:r>
              <a:rPr lang="ru-RU" sz="2300" b="1" i="1" dirty="0" smtClean="0">
                <a:solidFill>
                  <a:schemeClr val="tx1"/>
                </a:solidFill>
              </a:rPr>
              <a:t>(изложения) руководитель образовательной организации должен ознакомиться с: </a:t>
            </a:r>
            <a:br>
              <a:rPr lang="ru-RU" sz="2300" b="1" i="1" dirty="0" smtClean="0">
                <a:solidFill>
                  <a:schemeClr val="tx1"/>
                </a:solidFill>
              </a:rPr>
            </a:br>
            <a:endParaRPr lang="ru-RU" sz="23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19256" cy="43204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нормативными </a:t>
            </a:r>
            <a:r>
              <a:rPr lang="ru-RU" dirty="0"/>
              <a:t>правовыми </a:t>
            </a:r>
            <a:r>
              <a:rPr lang="ru-RU" dirty="0" smtClean="0"/>
              <a:t>документами, регламентирующими порядок подготовки и проведения итогового сочинения (изложения)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приказом Министерства образования и науки РФ «Об утверждении порядка проведения государственной итоговой аттестации по образовательным программам среднего общего образования от 26 декабря 2013 года № 1400»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08912" cy="4824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Горячая линия ЦОКО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(884722)39090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Адрес </a:t>
            </a:r>
            <a:r>
              <a:rPr lang="ru-RU" sz="5400" b="1" dirty="0" err="1" smtClean="0">
                <a:solidFill>
                  <a:schemeClr val="tx1"/>
                </a:solidFill>
              </a:rPr>
              <a:t>эл.почты</a:t>
            </a: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  <a:hlinkClick r:id="rId2"/>
              </a:rPr>
              <a:t>coko08@mail.ru</a:t>
            </a: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сайт ЦОКО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>www.coko08.ru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Пример шрифтов мириад про семиболд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26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136904" cy="1440160"/>
          </a:xfrm>
        </p:spPr>
        <p:txBody>
          <a:bodyPr>
            <a:noAutofit/>
          </a:bodyPr>
          <a:lstStyle/>
          <a:p>
            <a:pPr algn="l"/>
            <a:r>
              <a:rPr lang="ru-RU" sz="23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Не позднее чем за 2 недели до даты проведения итогового </a:t>
            </a:r>
            <a:r>
              <a:rPr lang="ru-RU" sz="23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сочинения(изложения</a:t>
            </a:r>
            <a:r>
              <a:rPr lang="ru-RU" sz="23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) руководитель образовательной организации должен:</a:t>
            </a:r>
            <a:endParaRPr lang="ru-RU" sz="23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060848"/>
            <a:ext cx="8363272" cy="3960440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 smtClean="0"/>
              <a:t>Приказом сформировать составы комиссий образовательной организации (организаторы в аудитории, технический специалист, предметная комиссия)</a:t>
            </a:r>
          </a:p>
          <a:p>
            <a:r>
              <a:rPr lang="ru-RU" sz="3400" dirty="0" smtClean="0"/>
              <a:t>Под подпись информировать специалистов, привлекаемых к проведению и проверке итогового сочинения(изложения).</a:t>
            </a:r>
          </a:p>
          <a:p>
            <a:r>
              <a:rPr lang="ru-RU" sz="3400" dirty="0" smtClean="0"/>
              <a:t>Организовать регистрацию обучающихся для участия в итоговом сочинении (изложении)</a:t>
            </a:r>
          </a:p>
          <a:p>
            <a:r>
              <a:rPr lang="ru-RU" sz="3400" dirty="0" smtClean="0"/>
              <a:t>Определить количество и расположение учебных кабинетов</a:t>
            </a:r>
          </a:p>
          <a:p>
            <a:endParaRPr lang="ru-RU" sz="3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075240" cy="144016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ru-RU" sz="23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Не позднее чем за день до проведения итогового сочинения (изложения) руководитель образовательной организации:</a:t>
            </a:r>
            <a:endParaRPr lang="ru-RU" sz="23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8075240" cy="43204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организует подготовку орфографических и толковых словарей для участников</a:t>
            </a:r>
          </a:p>
          <a:p>
            <a:r>
              <a:rPr lang="ru-RU" dirty="0" smtClean="0"/>
              <a:t>организует подготовку черновиков для участников итогового сочинения (изложения) со штампом образовательной организации</a:t>
            </a:r>
          </a:p>
          <a:p>
            <a:r>
              <a:rPr lang="ru-RU" dirty="0" smtClean="0"/>
              <a:t>готовит необходимое оборудование и </a:t>
            </a:r>
            <a:r>
              <a:rPr lang="ru-RU" dirty="0" err="1" smtClean="0"/>
              <a:t>флеш</a:t>
            </a:r>
            <a:r>
              <a:rPr lang="ru-RU" dirty="0" smtClean="0"/>
              <a:t>- носитель для участников итогового сочинения (изложения) с ОВЗ, детей-инвалидов и </a:t>
            </a:r>
            <a:r>
              <a:rPr lang="ru-RU" dirty="0" smtClean="0"/>
              <a:t>инвалидов (для участников «В Устной форме»)</a:t>
            </a:r>
            <a:endParaRPr lang="ru-RU" dirty="0" smtClean="0"/>
          </a:p>
          <a:p>
            <a:r>
              <a:rPr lang="ru-RU" dirty="0" smtClean="0"/>
              <a:t>  организует подготовку файлов для упаковки материалов итогового сочинения (изложения)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3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Не позднее чем за день до проведения итогового сочинения</a:t>
            </a:r>
            <a:br>
              <a:rPr lang="ru-RU" sz="23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3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(изложения) руководитель обязан:</a:t>
            </a:r>
            <a:r>
              <a:rPr lang="ru-RU" sz="23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23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219256" cy="46805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Провести </a:t>
            </a:r>
            <a:r>
              <a:rPr lang="ru-RU" sz="2400" dirty="0"/>
              <a:t>проверку готовности помещений </a:t>
            </a:r>
            <a:r>
              <a:rPr lang="ru-RU" sz="2400" dirty="0" smtClean="0"/>
              <a:t>образовательной организации </a:t>
            </a:r>
            <a:r>
              <a:rPr lang="ru-RU" sz="2400" dirty="0"/>
              <a:t>к проведению итогового сочинения (изложения</a:t>
            </a:r>
            <a:r>
              <a:rPr lang="ru-RU" sz="2400" dirty="0" smtClean="0"/>
              <a:t>)</a:t>
            </a:r>
          </a:p>
          <a:p>
            <a:r>
              <a:rPr lang="ru-RU" sz="2400" dirty="0"/>
              <a:t>Выделить помещение для организации питания и перерывов для </a:t>
            </a:r>
            <a:r>
              <a:rPr lang="ru-RU" sz="2400" dirty="0" smtClean="0"/>
              <a:t>проведения необходимых </a:t>
            </a:r>
            <a:r>
              <a:rPr lang="ru-RU" sz="2400" dirty="0"/>
              <a:t>медико-профилактических процедур (при наличии </a:t>
            </a:r>
            <a:r>
              <a:rPr lang="ru-RU" sz="2400" dirty="0" smtClean="0"/>
              <a:t>участников с </a:t>
            </a:r>
            <a:r>
              <a:rPr lang="ru-RU" sz="2400" dirty="0"/>
              <a:t>ОВЗ, инвалидов, детей-инвалидов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Проверить </a:t>
            </a:r>
            <a:r>
              <a:rPr lang="ru-RU" sz="2400" dirty="0"/>
              <a:t>наличие места для хранения личных вещей </a:t>
            </a:r>
            <a:r>
              <a:rPr lang="ru-RU" sz="2400" dirty="0" smtClean="0"/>
              <a:t>участников итогового </a:t>
            </a:r>
            <a:r>
              <a:rPr lang="ru-RU" sz="2400" dirty="0"/>
              <a:t>сочинения (изложение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Выделить </a:t>
            </a:r>
            <a:r>
              <a:rPr lang="ru-RU" sz="2400" dirty="0"/>
              <a:t>помещение для технического </a:t>
            </a:r>
            <a:r>
              <a:rPr lang="ru-RU" sz="2400" dirty="0" smtClean="0"/>
              <a:t>специалиста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152128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 день проведения итогового сочинения (изложения) </a:t>
            </a:r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руководитель обязан</a:t>
            </a:r>
            <a:r>
              <a:rPr lang="ru-RU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19256" cy="3816424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организовать вход участников итогового сочинения (изложения) с 9.00 </a:t>
            </a:r>
          </a:p>
          <a:p>
            <a:r>
              <a:rPr lang="ru-RU" dirty="0" smtClean="0"/>
              <a:t>распределить участников итогового сочинения (изложения) по кабинетам</a:t>
            </a:r>
          </a:p>
          <a:p>
            <a:r>
              <a:rPr lang="ru-RU" dirty="0" smtClean="0"/>
              <a:t>провести инструктаж с членами комиссии для проведения итогового сочинения (изложения)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368152"/>
          </a:xfrm>
        </p:spPr>
        <p:txBody>
          <a:bodyPr>
            <a:noAutofit/>
          </a:bodyPr>
          <a:lstStyle/>
          <a:p>
            <a:pPr algn="l"/>
            <a:r>
              <a:rPr lang="ru-RU" sz="2300" b="1" i="1" dirty="0" smtClean="0">
                <a:solidFill>
                  <a:schemeClr val="tx1"/>
                </a:solidFill>
              </a:rPr>
              <a:t>Организаторы в аудитории до начала проведении итогового сочинения (изложения) обязаны ознакомиться с:</a:t>
            </a:r>
            <a:br>
              <a:rPr lang="ru-RU" sz="2300" b="1" i="1" dirty="0" smtClean="0">
                <a:solidFill>
                  <a:schemeClr val="tx1"/>
                </a:solidFill>
              </a:rPr>
            </a:br>
            <a:endParaRPr lang="ru-RU" sz="2300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нормативными правовыми документами</a:t>
            </a:r>
          </a:p>
          <a:p>
            <a:r>
              <a:rPr lang="ru-RU" sz="4000" dirty="0" smtClean="0"/>
              <a:t>инструкцией, определяющей порядок их работы;</a:t>
            </a:r>
          </a:p>
          <a:p>
            <a:r>
              <a:rPr lang="ru-RU" sz="4000" dirty="0" smtClean="0"/>
              <a:t>правилами заполнения бланков итогового сочинения (изложения).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792088"/>
          </a:xfrm>
        </p:spPr>
        <p:txBody>
          <a:bodyPr>
            <a:noAutofit/>
          </a:bodyPr>
          <a:lstStyle/>
          <a:p>
            <a:pPr algn="l"/>
            <a:r>
              <a:rPr lang="ru-RU" sz="2300" b="1" i="1" dirty="0" smtClean="0">
                <a:solidFill>
                  <a:schemeClr val="tx1"/>
                </a:solidFill>
              </a:rPr>
              <a:t>В день проведения итогового сочинения (изложения) организатор  в аудитории должен:</a:t>
            </a:r>
            <a:r>
              <a:rPr lang="ru-RU" sz="2300" i="1" dirty="0" smtClean="0">
                <a:solidFill>
                  <a:schemeClr val="tx1"/>
                </a:solidFill>
              </a:rPr>
              <a:t/>
            </a:r>
            <a:br>
              <a:rPr lang="ru-RU" sz="2300" i="1" dirty="0" smtClean="0">
                <a:solidFill>
                  <a:schemeClr val="tx1"/>
                </a:solidFill>
              </a:rPr>
            </a:br>
            <a:endParaRPr lang="ru-RU" sz="2300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пройти инструктаж у руководителя</a:t>
            </a:r>
          </a:p>
          <a:p>
            <a:r>
              <a:rPr lang="ru-RU" sz="3600" dirty="0" smtClean="0"/>
              <a:t>получить у руководителя информацию о назначении организаторами в аудиториях по учебным кабинетам.</a:t>
            </a:r>
          </a:p>
          <a:p>
            <a:r>
              <a:rPr lang="ru-RU" sz="4000" dirty="0" smtClean="0">
                <a:solidFill>
                  <a:schemeClr val="accent2"/>
                </a:solidFill>
              </a:rPr>
              <a:t>в каждой аудитории должно быть не менее 2 организаторов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300" b="1" i="1" dirty="0" smtClean="0">
                <a:solidFill>
                  <a:schemeClr val="tx1"/>
                </a:solidFill>
              </a:rPr>
              <a:t>Организатор в аудитории должен провести инструктаж , состоящий из 2 частей: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Первая часть инструктажа проводится до 10.00 и включает в себя: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  информирование участников о порядке проведения итогового сочинения (изложения), продолжительность написания итогового сочинения (изложения),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 времени и месте ознакомления с результатами итогового сочинения (изложения)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1809</TotalTime>
  <Words>902</Words>
  <Application>Microsoft Office PowerPoint</Application>
  <PresentationFormat>Экран (4:3)</PresentationFormat>
  <Paragraphs>79</Paragraphs>
  <Slides>20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Обычная</vt:lpstr>
      <vt:lpstr>PDF</vt:lpstr>
      <vt:lpstr>Слайд 1</vt:lpstr>
      <vt:lpstr>На этапе подготовки к проведению итогового сочинения (изложения) руководитель образовательной организации должен ознакомиться с:  </vt:lpstr>
      <vt:lpstr>Не позднее чем за 2 недели до даты проведения итогового сочинения(изложения) руководитель образовательной организации должен:</vt:lpstr>
      <vt:lpstr>Не позднее чем за день до проведения итогового сочинения (изложения) руководитель образовательной организации:</vt:lpstr>
      <vt:lpstr>Не позднее чем за день до проведения итогового сочинения (изложения) руководитель обязан: </vt:lpstr>
      <vt:lpstr>В день проведения итогового сочинения (изложения) руководитель обязан:</vt:lpstr>
      <vt:lpstr>Организаторы в аудитории до начала проведении итогового сочинения (изложения) обязаны ознакомиться с: </vt:lpstr>
      <vt:lpstr>В день проведения итогового сочинения (изложения) организатор  в аудитории должен: </vt:lpstr>
      <vt:lpstr>Организатор в аудитории должен провести инструктаж , состоящий из 2 частей: </vt:lpstr>
      <vt:lpstr>: Руководитель ОО выдает организаторам в аудитории следующие материалы:</vt:lpstr>
      <vt:lpstr>Слайд 11</vt:lpstr>
      <vt:lpstr>Провести вторую часть инструктажа, которая начинается не ранее 10.00</vt:lpstr>
      <vt:lpstr> </vt:lpstr>
      <vt:lpstr>Завершение проведения итогового сочинения(изложения)</vt:lpstr>
      <vt:lpstr>Отчетные формы для проведения итогового сочинения (изложения)</vt:lpstr>
      <vt:lpstr>Слайд 16</vt:lpstr>
      <vt:lpstr>Слайд 17</vt:lpstr>
      <vt:lpstr>Слайд 18</vt:lpstr>
      <vt:lpstr>Слайд 19</vt:lpstr>
      <vt:lpstr>Горячая линия ЦОКО (884722)39090 Адрес эл.почты coko08@mail.ru сайт ЦОКО www.coko08.ru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umerova_ng</dc:creator>
  <cp:lastModifiedBy>KMAlyuvinova</cp:lastModifiedBy>
  <cp:revision>173</cp:revision>
  <dcterms:created xsi:type="dcterms:W3CDTF">2016-11-11T13:39:47Z</dcterms:created>
  <dcterms:modified xsi:type="dcterms:W3CDTF">2017-11-29T15:46:38Z</dcterms:modified>
</cp:coreProperties>
</file>