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F68469B-2EB5-4BE7-9468-515BF97DF0CC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ADBD594-CA63-4E7D-B940-0D32510294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68469B-2EB5-4BE7-9468-515BF97DF0CC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DBD594-CA63-4E7D-B940-0D32510294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68469B-2EB5-4BE7-9468-515BF97DF0CC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DBD594-CA63-4E7D-B940-0D32510294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68469B-2EB5-4BE7-9468-515BF97DF0CC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DBD594-CA63-4E7D-B940-0D325102946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68469B-2EB5-4BE7-9468-515BF97DF0CC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DBD594-CA63-4E7D-B940-0D325102946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68469B-2EB5-4BE7-9468-515BF97DF0CC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DBD594-CA63-4E7D-B940-0D325102946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68469B-2EB5-4BE7-9468-515BF97DF0CC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DBD594-CA63-4E7D-B940-0D32510294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68469B-2EB5-4BE7-9468-515BF97DF0CC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DBD594-CA63-4E7D-B940-0D325102946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68469B-2EB5-4BE7-9468-515BF97DF0CC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DBD594-CA63-4E7D-B940-0D32510294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F68469B-2EB5-4BE7-9468-515BF97DF0CC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DBD594-CA63-4E7D-B940-0D32510294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F68469B-2EB5-4BE7-9468-515BF97DF0CC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ADBD594-CA63-4E7D-B940-0D325102946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F68469B-2EB5-4BE7-9468-515BF97DF0CC}" type="datetimeFigureOut">
              <a:rPr lang="ru-RU" smtClean="0"/>
              <a:pPr/>
              <a:t>30.11.2017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ADBD594-CA63-4E7D-B940-0D325102946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2420888"/>
            <a:ext cx="6951248" cy="2683728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Итоговое сочинение (изложение)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556792"/>
            <a:ext cx="6480048" cy="17526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Инструкция для технического специалиста 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926976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Подготовка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51520" y="764704"/>
            <a:ext cx="8507288" cy="4827992"/>
          </a:xfrm>
        </p:spPr>
        <p:txBody>
          <a:bodyPr>
            <a:noAutofit/>
          </a:bodyPr>
          <a:lstStyle/>
          <a:p>
            <a:r>
              <a:rPr lang="ru-RU" sz="1950" b="1" dirty="0" smtClean="0">
                <a:latin typeface="Times New Roman" pitchFamily="18" charset="0"/>
                <a:cs typeface="Times New Roman" pitchFamily="18" charset="0"/>
              </a:rPr>
              <a:t>Не позднее чем за день до начала проведения итогового сочинения (изложения) технический специалист обязан: </a:t>
            </a:r>
            <a:endParaRPr lang="ru-RU" sz="195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подготовить и произвести проверку работоспособности технических средств в помещении для руководителя образовательной организации. </a:t>
            </a:r>
          </a:p>
          <a:p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Помещение для руководителя образовательной организации должно быть оборудовано следующими техническими средствами:</a:t>
            </a:r>
          </a:p>
          <a:p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телефонной связью;</a:t>
            </a:r>
          </a:p>
          <a:p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принтером;</a:t>
            </a:r>
          </a:p>
          <a:p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копировальным аппаратом</a:t>
            </a:r>
          </a:p>
          <a:p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персональным компьютером, подключенным к сети «Интернет», для доступа на специализированные сайты и порталы в целях получения комплектов тем итогового сочинения.</a:t>
            </a:r>
          </a:p>
          <a:p>
            <a:r>
              <a:rPr lang="ru-RU" sz="195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Копирование бланков итогового сочинения (изложения) при нехватке распечатанных бланков итогового сочинения (изложения) в местах проведения итогового сочинения (изложения) запрещено, так как все бланки имеют уникальный код работы и распечатываются посредством специализированного программного обеспечения.</a:t>
            </a:r>
          </a:p>
          <a:p>
            <a:endParaRPr lang="ru-RU" sz="195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В день проведения итогового сочинения (изложения)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09.45 по местному времени получить темы сочинения в соответствии с инструкцией для технического специалиста по получению комплектов тем итогового сочинения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размножить их в необходимом количестве и передать их руководителю (темы сочинения могут быть распечатаны на каждого участника или размещены на доске (информационном стенде);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передать тексты изложения, размножив их в необходимом количестве;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оказывать техническую помощь руководителю и членам комиссии образовательной организации. 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По окончании итогового сочинения(изложения)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67544" y="1412776"/>
            <a:ext cx="8291264" cy="4755984"/>
          </a:xfrm>
        </p:spPr>
        <p:txBody>
          <a:bodyPr>
            <a:noAutofit/>
          </a:bodyPr>
          <a:lstStyle/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принять у руководителя оригиналы бланков регистрации и бланков записи (дополнительных бланков записи) для осуществления их копирования;</a:t>
            </a: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произвести копирование бланков регистрации и бланков записи (дополнительных бланков записи) для последующей проверки. </a:t>
            </a:r>
            <a:r>
              <a:rPr lang="ru-RU" sz="2300" smtClean="0">
                <a:latin typeface="Times New Roman" pitchFamily="18" charset="0"/>
                <a:cs typeface="Times New Roman" pitchFamily="18" charset="0"/>
              </a:rPr>
              <a:t>Копирование бланков производится в одностороннем режиме.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Копирование бланков регистрации и бланков записи производится последовательно, бланк регистрации и бланк записи, дополнительные бланки должны идти друг за другом. Копирование бланков регистрации и бланков записи должно производиться в хорошем качестве, все символы должны быть отпечатаны и читаемы для члена (эксперта) комиссии;</a:t>
            </a: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2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496944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После копирования технический специалист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передает руководителю образовательной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организации: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оригиналы бланков регистрации и бланков ответов участников итогового сочинения (изложения);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копии бланков регистрации и бланков ответов участников итогового сочинения (изложения).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Получение комплектов тем итогового сочинения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Комплекты тем итогового сочинения за 15 минут до проведения итогового сочинения по местному времени размещаются на официальном информационном портале единого государственного экзамена (ЕГЭ)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ege.edu.ru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topic.ege.edu.ru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а также на официальном сайте ФГБУ «ФЦТ»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rustest.ru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получения комплекта тем итогового сочинения необходимо выполнить следующие действия: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Перейти на ресурс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www.rustest.ru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на котором реализована возможность переадресации на ресурс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www.ege.edu.ru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или по прямой ссылке на ресурс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topic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ege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edu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Отобразится главное окно с темами итогового сочинения (см.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рис.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Egoldyaev.COKO2008\Desktop\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20688"/>
            <a:ext cx="8274374" cy="56886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Просмотр тем сочинений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7200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В средней области отображается перечень субъектов в разбивке по федеральным округам;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Выберите необходимый субъект и щелкните по его наименованию;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В случае если темы для выбранного субъекта еще не опубликованы, наименование субъекта будет выделено синим цветом и при переходе на страницу субъекта будет выведено сообщение «Перечень тем будет доступен начиная с 9.45 по местному времени»;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В случае если темы уже опубликованы, то наименование субъекта будет выделено красным, и при переходе на страницу субъекта будет выведен комплект тем итогового сочинения (см. рис. 2);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Egoldyaev.COKO2008\Desktop\1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76672"/>
            <a:ext cx="8213093" cy="59766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</TotalTime>
  <Words>528</Words>
  <Application>Microsoft Office PowerPoint</Application>
  <PresentationFormat>Экран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Итоговое сочинение (изложение)</vt:lpstr>
      <vt:lpstr>Подготовка</vt:lpstr>
      <vt:lpstr>В день проведения итогового сочинения (изложения)</vt:lpstr>
      <vt:lpstr>По окончании итогового сочинения(изложения)</vt:lpstr>
      <vt:lpstr>Слайд 5</vt:lpstr>
      <vt:lpstr>Получение комплектов тем итогового сочинения</vt:lpstr>
      <vt:lpstr>Слайд 7</vt:lpstr>
      <vt:lpstr>Просмотр тем сочинений</vt:lpstr>
      <vt:lpstr>Слайд 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Итоговое сочинение (изложение</dc:title>
  <dc:creator>EoL</dc:creator>
  <cp:lastModifiedBy>KMAlyuvinova</cp:lastModifiedBy>
  <cp:revision>9</cp:revision>
  <dcterms:created xsi:type="dcterms:W3CDTF">2017-11-29T08:52:41Z</dcterms:created>
  <dcterms:modified xsi:type="dcterms:W3CDTF">2017-11-30T09:52:11Z</dcterms:modified>
</cp:coreProperties>
</file>