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74" r:id="rId6"/>
    <p:sldId id="273" r:id="rId7"/>
    <p:sldId id="275" r:id="rId8"/>
    <p:sldId id="259" r:id="rId9"/>
    <p:sldId id="262" r:id="rId10"/>
    <p:sldId id="263" r:id="rId11"/>
    <p:sldId id="264" r:id="rId12"/>
    <p:sldId id="276" r:id="rId13"/>
    <p:sldId id="277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8" r:id="rId22"/>
    <p:sldId id="279" r:id="rId23"/>
    <p:sldId id="280" r:id="rId24"/>
    <p:sldId id="281" r:id="rId25"/>
    <p:sldId id="282" r:id="rId26"/>
    <p:sldId id="284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Оборудование на месте проведения экзамена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Компьютер, гарнитура (микрофон), наушники (колонки)</a:t>
            </a:r>
          </a:p>
          <a:p>
            <a:r>
              <a:rPr lang="ru-RU" dirty="0" smtClean="0"/>
              <a:t>Операционная система :</a:t>
            </a:r>
            <a:r>
              <a:rPr lang="ru-RU" dirty="0" err="1" smtClean="0"/>
              <a:t>Microsoft</a:t>
            </a:r>
            <a:r>
              <a:rPr lang="ru-RU" dirty="0" smtClean="0"/>
              <a:t>® </a:t>
            </a:r>
            <a:r>
              <a:rPr lang="ru-RU" dirty="0" err="1" smtClean="0"/>
              <a:t>Windows</a:t>
            </a:r>
            <a:r>
              <a:rPr lang="ru-RU" dirty="0" smtClean="0"/>
              <a:t>® 7 или более поздней версии 	</a:t>
            </a:r>
          </a:p>
          <a:p>
            <a:r>
              <a:rPr lang="ru-RU" dirty="0" smtClean="0"/>
              <a:t>Программное обеспечение: </a:t>
            </a:r>
            <a:r>
              <a:rPr lang="ru-RU" dirty="0" err="1" smtClean="0"/>
              <a:t>Microsoft</a:t>
            </a:r>
            <a:r>
              <a:rPr lang="ru-RU" dirty="0" smtClean="0"/>
              <a:t> .NET </a:t>
            </a:r>
            <a:r>
              <a:rPr lang="ru-RU" dirty="0" err="1" smtClean="0">
                <a:solidFill>
                  <a:srgbClr val="FF0000"/>
                </a:solidFill>
              </a:rPr>
              <a:t>Framework</a:t>
            </a:r>
            <a:r>
              <a:rPr lang="ru-RU" dirty="0" smtClean="0">
                <a:solidFill>
                  <a:srgbClr val="FF0000"/>
                </a:solidFill>
              </a:rPr>
              <a:t> 4.5.2 </a:t>
            </a:r>
            <a:r>
              <a:rPr lang="ru-RU" dirty="0" smtClean="0"/>
              <a:t>или более поздней версии </a:t>
            </a:r>
          </a:p>
          <a:p>
            <a:r>
              <a:rPr lang="ru-RU" dirty="0" smtClean="0"/>
              <a:t>- Установщик </a:t>
            </a:r>
            <a:r>
              <a:rPr lang="ru-RU" dirty="0" err="1" smtClean="0"/>
              <a:t>Windows</a:t>
            </a:r>
            <a:r>
              <a:rPr lang="ru-RU" dirty="0" smtClean="0"/>
              <a:t> 3.1 или более поздней версии 		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Пример шрифтов мириад про семибол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01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8229600" cy="4229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Выберите папку с XML-файлом и нажмите «OK». Затем необходимо выбрать экзамен из списка для загрузки и нажать кнопку «ОК»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3726" y="2492375"/>
            <a:ext cx="6548673" cy="4035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2483768" y="3140968"/>
            <a:ext cx="1152128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участников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861" y="1600200"/>
            <a:ext cx="734427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Техническая подготовка</a:t>
            </a:r>
            <a:br>
              <a:rPr lang="ru-RU" b="1" dirty="0" smtClean="0"/>
            </a:br>
            <a:r>
              <a:rPr lang="ru-RU" dirty="0" smtClean="0"/>
              <a:t> Накануне проведения экзамена необходимо выполнить техническую подготовку. Для этого нажмите «Провести техническую подготовку</a:t>
            </a:r>
            <a:endParaRPr lang="ru-RU" dirty="0"/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717032"/>
            <a:ext cx="3391169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80728"/>
            <a:ext cx="8310450" cy="5121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467544" y="5157192"/>
            <a:ext cx="1728192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371918"/>
            <a:ext cx="7643192" cy="45719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начала проведения экзамена нажмите «Начать экзамен» и введите пароль тех.спец-та. Откроется окно проведения экзамена </a:t>
            </a:r>
            <a:endParaRPr lang="ru-RU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212976"/>
            <a:ext cx="3350178" cy="11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Выберите из списка строчку с участником для записи устного ответа. Для старта записи нажмите «Начать запись»                и подтвердите начало экзамена ответом «Да»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717032"/>
            <a:ext cx="5328592" cy="246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844824"/>
            <a:ext cx="1695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По окончанию ответа нажмите «Закончить запись» 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908720"/>
            <a:ext cx="17335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88840"/>
            <a:ext cx="4397846" cy="196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115616" y="4365104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и подтвердите окончание экзамена нажатием «ДА»</a:t>
            </a:r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Завершение записи участника </a:t>
            </a:r>
            <a:br>
              <a:rPr lang="ru-RU" dirty="0" smtClean="0"/>
            </a:br>
            <a:r>
              <a:rPr lang="ru-RU" dirty="0" smtClean="0"/>
              <a:t>Записанный экзамен участника рекомендуется прослушать. </a:t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Внимание! Прослушать возможно только запись последнего участника. </a:t>
            </a:r>
            <a:r>
              <a:rPr lang="ru-RU" dirty="0" smtClean="0"/>
              <a:t>Для прослушивание записи воспользуйтесь плеером в окне проведения экзамена 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5504170"/>
            <a:ext cx="3600400" cy="135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 обнаружении проблем с записью, возможно, перезаписать ответ участника. Для этого нажмите на «Начать запись»                повторно и подтвердите перезапись ответом «ДА»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72816"/>
            <a:ext cx="1695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789040"/>
            <a:ext cx="633842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Завершение экзамена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276872"/>
            <a:ext cx="698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Для завершения экзамена нажмите «Завершить экзамен»                             и подтвердите выход вводом пароля технического специалиста.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Внимание! Перед завершением экзамена убедитесь, что все участники записали свои ответы. После выхода из режима экзамена продолжить экзамен невозможно!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636912"/>
            <a:ext cx="170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908050"/>
            <a:ext cx="7631113" cy="1800225"/>
          </a:xfrm>
        </p:spPr>
        <p:txBody>
          <a:bodyPr/>
          <a:lstStyle/>
          <a:p>
            <a:r>
              <a:rPr lang="ru-RU" b="1" dirty="0" smtClean="0"/>
              <a:t>Установка программы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276872"/>
            <a:ext cx="5400600" cy="416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Закрытие экзамена </a:t>
            </a:r>
            <a:br>
              <a:rPr lang="ru-RU" b="1" dirty="0" smtClean="0"/>
            </a:br>
            <a:r>
              <a:rPr lang="ru-RU" dirty="0" smtClean="0"/>
              <a:t>После ввода пароля </a:t>
            </a:r>
            <a:r>
              <a:rPr lang="ru-RU" dirty="0" err="1" smtClean="0"/>
              <a:t>техспециалиста</a:t>
            </a:r>
            <a:r>
              <a:rPr lang="ru-RU" dirty="0" smtClean="0"/>
              <a:t> откроется основное окно станции.</a:t>
            </a:r>
            <a:br>
              <a:rPr lang="ru-RU" dirty="0" smtClean="0"/>
            </a:br>
            <a:r>
              <a:rPr lang="ru-RU" dirty="0" smtClean="0"/>
              <a:t>Необходимо закрыть экзамен 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060848"/>
            <a:ext cx="1987000" cy="57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636912"/>
            <a:ext cx="5965028" cy="402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Блок-схема: узел 7"/>
          <p:cNvSpPr/>
          <p:nvPr/>
        </p:nvSpPr>
        <p:spPr>
          <a:xfrm>
            <a:off x="1187624" y="4437112"/>
            <a:ext cx="1008112" cy="504056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Выгрузка файлов экзамена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55679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/>
              <a:t>Для сохранения записей всех участников в виде файлов нажмите</a:t>
            </a:r>
            <a:r>
              <a:rPr lang="ru-RU" sz="3200" b="1" dirty="0" smtClean="0"/>
              <a:t>. </a:t>
            </a:r>
            <a:endParaRPr lang="ru-RU" sz="32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564904"/>
            <a:ext cx="334283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окне «Обзор папок» выберите папку для сохранения файлов экзамена</a:t>
            </a:r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060848"/>
            <a:ext cx="4752528" cy="4368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Нажав кнопку «ОК», выгрузка экзамена будет завершена</a:t>
            </a: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916832"/>
            <a:ext cx="3562566" cy="26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Выгрузка потоковой записи экзамена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Внимание! Потоковая запись выгружается в случае возникновения нештатной ситуации, в рамках которой были утеряны полностью или частично аудио-ответы участников</a:t>
            </a:r>
            <a:r>
              <a:rPr lang="ru-RU" b="1" i="1" dirty="0" smtClean="0"/>
              <a:t>. </a:t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выгрузки потоковой записи нажмите «Выгрузить потоковую запись». Откроется окно «Сохранить как» для выбора папки выгрузки потоковой записи  </a:t>
            </a:r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212976"/>
            <a:ext cx="3680123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267744" y="4941168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После нажатия кнопки «Сохранить» потоковая запись будет выгружена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Выгрузка экзамена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запис.уч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09624" y="2060849"/>
            <a:ext cx="8038181" cy="3388246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Выгрузка потоковой записи</a:t>
            </a:r>
            <a:endParaRPr lang="ru-RU" dirty="0"/>
          </a:p>
        </p:txBody>
      </p:sp>
      <p:pic>
        <p:nvPicPr>
          <p:cNvPr id="4" name="Содержимое 3" descr="пот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16832"/>
            <a:ext cx="8089623" cy="31447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Выбор папки установки </a:t>
            </a:r>
            <a:endParaRPr lang="ru-RU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6462" y="2015330"/>
            <a:ext cx="5059834" cy="390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Дополнительные задачи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916832"/>
            <a:ext cx="6192688" cy="427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Первый старт </a:t>
            </a:r>
            <a:br>
              <a:rPr lang="ru-RU" b="1" dirty="0" smtClean="0"/>
            </a:br>
            <a:r>
              <a:rPr lang="ru-RU" dirty="0" smtClean="0"/>
              <a:t>После запуска станции откроется окно проверки пароля технического специалиста (пароль </a:t>
            </a:r>
            <a:r>
              <a:rPr lang="ru-RU" b="1" dirty="0" smtClean="0">
                <a:solidFill>
                  <a:srgbClr val="FF0000"/>
                </a:solidFill>
              </a:rPr>
              <a:t>123456</a:t>
            </a:r>
            <a:r>
              <a:rPr lang="ru-RU" b="1" dirty="0" smtClean="0"/>
              <a:t>) 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140968"/>
            <a:ext cx="6449616" cy="272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После авторизации откроется основная страница станции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28800"/>
            <a:ext cx="7344277" cy="4525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5" name="Блок-схема: узел 4"/>
          <p:cNvSpPr/>
          <p:nvPr/>
        </p:nvSpPr>
        <p:spPr>
          <a:xfrm>
            <a:off x="899592" y="5589240"/>
            <a:ext cx="1296144" cy="43204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dirty="0" smtClean="0"/>
              <a:t>После первичного запуска станции рекомендуется поменять пароль технического специалиста, нажав кнопку «Сменить пароль </a:t>
            </a:r>
            <a:r>
              <a:rPr lang="ru-RU" dirty="0" err="1" smtClean="0"/>
              <a:t>техспециалиста</a:t>
            </a:r>
            <a:r>
              <a:rPr lang="ru-RU" dirty="0" smtClean="0"/>
              <a:t>»: После этого откроется окно смены пароля технического специалиста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Блок-схема: узел 7"/>
          <p:cNvSpPr/>
          <p:nvPr/>
        </p:nvSpPr>
        <p:spPr>
          <a:xfrm>
            <a:off x="971600" y="2348880"/>
            <a:ext cx="1080120" cy="792088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Основное окно станции.</a:t>
            </a:r>
            <a:br>
              <a:rPr lang="ru-RU" dirty="0" smtClean="0"/>
            </a:br>
            <a:r>
              <a:rPr lang="ru-RU" dirty="0" smtClean="0"/>
              <a:t>В поле «Код аудитории» введите соответствующий номер 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7344277" cy="4525963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9" name="Блок-схема: узел 8"/>
          <p:cNvSpPr/>
          <p:nvPr/>
        </p:nvSpPr>
        <p:spPr>
          <a:xfrm>
            <a:off x="2555776" y="2276872"/>
            <a:ext cx="1296144" cy="504056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91264" cy="79208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Для загрузки XML-файл с участниками экзамена, нажмите «Загрузить экзамен»: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412776"/>
            <a:ext cx="14573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132855"/>
            <a:ext cx="4248472" cy="3968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170</Words>
  <Application>Microsoft Office PowerPoint</Application>
  <PresentationFormat>Экран (4:3)</PresentationFormat>
  <Paragraphs>36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  Оборудование на месте проведения экзамена</vt:lpstr>
      <vt:lpstr>Установка программы </vt:lpstr>
      <vt:lpstr>Выбор папки установки </vt:lpstr>
      <vt:lpstr>Дополнительные задачи</vt:lpstr>
      <vt:lpstr>   Первый старт  После запуска станции откроется окно проверки пароля технического специалиста (пароль 123456) </vt:lpstr>
      <vt:lpstr>После авторизации откроется основная страница станции</vt:lpstr>
      <vt:lpstr>         После первичного запуска станции рекомендуется поменять пароль технического специалиста, нажав кнопку «Сменить пароль техспециалиста»: После этого откроется окно смены пароля технического специалиста</vt:lpstr>
      <vt:lpstr>Основное окно станции. В поле «Код аудитории» введите соответствующий номер </vt:lpstr>
      <vt:lpstr>Для загрузки XML-файл с участниками экзамена, нажмите «Загрузить экзамен»:</vt:lpstr>
      <vt:lpstr>Выберите папку с XML-файлом и нажмите «OK». Затем необходимо выбрать экзамен из списка для загрузки и нажать кнопку «ОК»</vt:lpstr>
      <vt:lpstr>Список участников</vt:lpstr>
      <vt:lpstr>    Техническая подготовка  Накануне проведения экзамена необходимо выполнить техническую подготовку. Для этого нажмите «Провести техническую подготовку</vt:lpstr>
      <vt:lpstr>Слайд 13</vt:lpstr>
      <vt:lpstr>   Для начала проведения экзамена нажмите «Начать экзамен» и введите пароль тех.спец-та. Откроется окно проведения экзамена </vt:lpstr>
      <vt:lpstr>    Выберите из списка строчку с участником для записи устного ответа. Для старта записи нажмите «Начать запись»                и подтвердите начало экзамена ответом «Да»  </vt:lpstr>
      <vt:lpstr>По окончанию ответа нажмите «Закончить запись» </vt:lpstr>
      <vt:lpstr>       Завершение записи участника  Записанный экзамен участника рекомендуется прослушать.  Внимание! Прослушать возможно только запись последнего участника. Для прослушивание записи воспользуйтесь плеером в окне проведения экзамена </vt:lpstr>
      <vt:lpstr>     При обнаружении проблем с записью, возможно, перезаписать ответ участника. Для этого нажмите на «Начать запись»                повторно и подтвердите перезапись ответом «ДА»  </vt:lpstr>
      <vt:lpstr>Завершение экзамена </vt:lpstr>
      <vt:lpstr>  Закрытие экзамена  После ввода пароля техспециалиста откроется основное окно станции. Необходимо закрыть экзамен </vt:lpstr>
      <vt:lpstr>Выгрузка файлов экзамена</vt:lpstr>
      <vt:lpstr> В окне «Обзор папок» выберите папку для сохранения файлов экзамена</vt:lpstr>
      <vt:lpstr>Нажав кнопку «ОК», выгрузка экзамена будет завершена</vt:lpstr>
      <vt:lpstr>           Выгрузка потоковой записи экзамена  Внимание! Потоковая запись выгружается в случае возникновения нештатной ситуации, в рамках которой были утеряны полностью или частично аудио-ответы участников.      </vt:lpstr>
      <vt:lpstr>   Для выгрузки потоковой записи нажмите «Выгрузить потоковую запись». Откроется окно «Сохранить как» для выбора папки выгрузки потоковой записи  </vt:lpstr>
      <vt:lpstr>Выгрузка экзамена</vt:lpstr>
      <vt:lpstr>Выгрузка потоковой записи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Установка программы </dc:title>
  <dc:creator>Пятронайтис Альбертас Витауто</dc:creator>
  <cp:lastModifiedBy>pyatronaitis</cp:lastModifiedBy>
  <cp:revision>15</cp:revision>
  <dcterms:created xsi:type="dcterms:W3CDTF">2019-01-11T07:58:31Z</dcterms:created>
  <dcterms:modified xsi:type="dcterms:W3CDTF">2019-03-04T07:48:11Z</dcterms:modified>
</cp:coreProperties>
</file>