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0000"/>
    <a:srgbClr val="111C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s://ak7.picdn.net/shutterstock/videos/13988927/thumb/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" y="0"/>
            <a:ext cx="915401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188640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bg1"/>
                </a:solidFill>
              </a:rPr>
              <a:t>Управление образования Городовиковского районного муниципального образования Республики </a:t>
            </a:r>
            <a:r>
              <a:rPr lang="ru-RU" sz="2000" b="1" i="1" dirty="0">
                <a:solidFill>
                  <a:schemeClr val="bg1"/>
                </a:solidFill>
              </a:rPr>
              <a:t>Калмыкия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6" name="Рисунок 5" descr="C:\Users\admin\Desktop\Августовская конференция 2018\эмблема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9427" y="1268760"/>
            <a:ext cx="3240360" cy="252028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547664" y="4005064"/>
            <a:ext cx="6624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bg1"/>
                </a:solidFill>
              </a:rPr>
              <a:t>августовское </a:t>
            </a:r>
            <a:r>
              <a:rPr lang="ru-RU" sz="2000" b="1" i="1" dirty="0">
                <a:solidFill>
                  <a:schemeClr val="bg1"/>
                </a:solidFill>
              </a:rPr>
              <a:t>совещание педагогических работников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1411" y="4688924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bg1"/>
                </a:solidFill>
              </a:rPr>
              <a:t>«Модернизация воспитательной деятельности образовательных организаций Городовиковского района:  новые возможности развития традиционного образования»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3599" y="6432051"/>
            <a:ext cx="49685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i="1" dirty="0" smtClean="0">
                <a:solidFill>
                  <a:schemeClr val="bg1"/>
                </a:solidFill>
              </a:rPr>
              <a:t>г.Городовиковск, </a:t>
            </a:r>
            <a:r>
              <a:rPr lang="ru-RU" sz="1200" b="1" i="1" dirty="0" smtClean="0">
                <a:solidFill>
                  <a:schemeClr val="bg1"/>
                </a:solidFill>
              </a:rPr>
              <a:t>2020 </a:t>
            </a:r>
            <a:r>
              <a:rPr lang="ru-RU" sz="1200" b="1" i="1" dirty="0" smtClean="0">
                <a:solidFill>
                  <a:schemeClr val="bg1"/>
                </a:solidFill>
              </a:rPr>
              <a:t>год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39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ttp://simvolstore.ru/images/product_images/popup_images/863_0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2" t="13562" r="9978" b="10248"/>
          <a:stretch/>
        </p:blipFill>
        <p:spPr bwMode="auto">
          <a:xfrm>
            <a:off x="4572000" y="1556792"/>
            <a:ext cx="4572000" cy="3816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 descr="https://mo.astrobl.ru/zhitninskijselsovet/sites/mo.astrobl.ru.zhitninskijselsovet/files/fla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56792"/>
            <a:ext cx="4571999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75970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485</TotalTime>
  <Words>31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UO</dc:creator>
  <cp:lastModifiedBy>metod2</cp:lastModifiedBy>
  <cp:revision>15</cp:revision>
  <dcterms:created xsi:type="dcterms:W3CDTF">2018-08-23T07:14:47Z</dcterms:created>
  <dcterms:modified xsi:type="dcterms:W3CDTF">2020-08-21T13:14:24Z</dcterms:modified>
</cp:coreProperties>
</file>