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8"/>
    <a:srgbClr val="EEF5F8"/>
    <a:srgbClr val="E1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0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5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2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3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3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9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4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7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376F-FA44-4FBD-8027-003C525C664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F8CE-55B1-4BA8-8010-6A8CC69D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5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etod5\Desktop\презинтация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8" y="0"/>
            <a:ext cx="9196672" cy="68623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  <p:sp>
        <p:nvSpPr>
          <p:cNvPr id="4" name="TextBox 3"/>
          <p:cNvSpPr txBox="1"/>
          <p:nvPr/>
        </p:nvSpPr>
        <p:spPr>
          <a:xfrm>
            <a:off x="14266" y="101055"/>
            <a:ext cx="9144000" cy="1846659"/>
          </a:xfrm>
          <a:prstGeom prst="rect">
            <a:avLst/>
          </a:prstGeom>
          <a:solidFill>
            <a:srgbClr val="ECF3F8"/>
          </a:solidFill>
          <a:ln cmpd="sng">
            <a:gradFill flip="none" rotWithShape="1">
              <a:gsLst>
                <a:gs pos="0">
                  <a:srgbClr val="FFFFFF"/>
                </a:gs>
                <a:gs pos="5000">
                  <a:srgbClr val="8790A0"/>
                </a:gs>
                <a:gs pos="8000">
                  <a:srgbClr val="ECF3F8">
                    <a:lumMod val="97000"/>
                  </a:srgbClr>
                </a:gs>
                <a:gs pos="64000">
                  <a:srgbClr val="ECF3F8"/>
                </a:gs>
                <a:gs pos="76000">
                  <a:srgbClr val="ECF3F8"/>
                </a:gs>
                <a:gs pos="85001">
                  <a:srgbClr val="ECF3F8"/>
                </a:gs>
                <a:gs pos="100000">
                  <a:srgbClr val="ECF3F8"/>
                </a:gs>
              </a:gsLst>
              <a:lin ang="10800000" scaled="0"/>
              <a:tileRect/>
            </a:gradFill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400" dirty="0" smtClean="0"/>
              <a:t>Министерство образования и науки Республики Калмыкия </a:t>
            </a:r>
          </a:p>
          <a:p>
            <a:pPr algn="ctr"/>
            <a:r>
              <a:rPr lang="ru-RU" sz="2400" dirty="0" smtClean="0"/>
              <a:t>Управление образования Городовиковского районного муниципального образования </a:t>
            </a:r>
            <a:r>
              <a:rPr lang="ru-RU" sz="2400" dirty="0"/>
              <a:t>Р</a:t>
            </a:r>
            <a:r>
              <a:rPr lang="ru-RU" sz="2400" dirty="0" smtClean="0"/>
              <a:t>еспублики Калмыкия </a:t>
            </a:r>
          </a:p>
          <a:p>
            <a:pPr algn="ct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39953" y="4869160"/>
            <a:ext cx="5037878" cy="1754326"/>
          </a:xfrm>
          <a:prstGeom prst="rect">
            <a:avLst/>
          </a:prstGeom>
          <a:solidFill>
            <a:srgbClr val="ECF3F8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tod5\Desktop\презинтация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21" y="0"/>
            <a:ext cx="9327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76321" y="0"/>
            <a:ext cx="1723985" cy="1200329"/>
          </a:xfrm>
          <a:prstGeom prst="rect">
            <a:avLst/>
          </a:prstGeom>
          <a:solidFill>
            <a:srgbClr val="ECF3F8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tod5\Desktop\презинтация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023" y="18383"/>
            <a:ext cx="9319308" cy="70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tod5\Desktop\презинтация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74"/>
            <a:ext cx="9043053" cy="67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tod5\Desktop\презинтация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6"/>
            <a:ext cx="9074944" cy="67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tod5\Desktop\презинтация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265"/>
            <a:ext cx="9135289" cy="69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tod5\Desktop\презинтация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1" y="-1"/>
            <a:ext cx="9168971" cy="69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tod5\Desktop\презинтация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99" y="0"/>
            <a:ext cx="9426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0" y="-1"/>
            <a:ext cx="9145016" cy="688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8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62" y="0"/>
            <a:ext cx="92344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6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00" y="0"/>
            <a:ext cx="9279400" cy="702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metod5\Desktop\презинтация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" y="-4773"/>
            <a:ext cx="9130462" cy="67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9" y="54640"/>
            <a:ext cx="9168789" cy="680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09" y="1"/>
            <a:ext cx="9291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2" y="16932"/>
            <a:ext cx="9160622" cy="697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8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1885" cy="708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5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8" y="0"/>
            <a:ext cx="9177137" cy="692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7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" y="0"/>
            <a:ext cx="9144000" cy="68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83"/>
            <a:ext cx="9077364" cy="66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2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41"/>
            <a:ext cx="9134382" cy="69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0"/>
            <a:ext cx="9142548" cy="690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9" y="0"/>
            <a:ext cx="9145021" cy="682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3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etod5\Desktop\презинтация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57" y="26306"/>
            <a:ext cx="9213439" cy="68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" y="-209357"/>
            <a:ext cx="9112496" cy="708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etod5\Desktop\презинтация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1"/>
            <a:ext cx="9144000" cy="68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tod5\Desktop\презинтация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6"/>
            <a:ext cx="9144000" cy="68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tod5\Desktop\презинтация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21"/>
            <a:ext cx="9144000" cy="68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tod5\Desktop\презинтация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14" y="0"/>
            <a:ext cx="9169696" cy="68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tod5\Desktop\презинтация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54"/>
            <a:ext cx="9144000" cy="68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tod5\Desktop\презинтация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" y="68022"/>
            <a:ext cx="8945868" cy="67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Экран (4:3)</PresentationFormat>
  <Paragraphs>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metod5</dc:creator>
  <cp:lastModifiedBy>metod5</cp:lastModifiedBy>
  <cp:revision>3</cp:revision>
  <dcterms:created xsi:type="dcterms:W3CDTF">2021-11-18T09:36:12Z</dcterms:created>
  <dcterms:modified xsi:type="dcterms:W3CDTF">2021-11-18T09:59:16Z</dcterms:modified>
</cp:coreProperties>
</file>