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  <p:sldMasterId id="2147483816" r:id="rId2"/>
  </p:sldMasterIdLst>
  <p:notesMasterIdLst>
    <p:notesMasterId r:id="rId4"/>
  </p:notesMasterIdLst>
  <p:sldIdLst>
    <p:sldId id="264" r:id="rId3"/>
  </p:sldIdLst>
  <p:sldSz cx="9906000" cy="6858000" type="A4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0195"/>
    <a:srgbClr val="00518E"/>
    <a:srgbClr val="0000FF"/>
    <a:srgbClr val="FF66FF"/>
    <a:srgbClr val="FFFF00"/>
    <a:srgbClr val="FF00FF"/>
    <a:srgbClr val="A2A4FE"/>
    <a:srgbClr val="FF99FF"/>
    <a:srgbClr val="CC66FF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9" autoAdjust="0"/>
    <p:restoredTop sz="94514" autoAdjust="0"/>
  </p:normalViewPr>
  <p:slideViewPr>
    <p:cSldViewPr>
      <p:cViewPr varScale="1">
        <p:scale>
          <a:sx n="103" d="100"/>
          <a:sy n="103" d="100"/>
        </p:scale>
        <p:origin x="120" y="21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501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5B99CD-5611-4C3D-810A-22E3B409BB34}" type="datetimeFigureOut">
              <a:rPr lang="ru-RU" smtClean="0"/>
              <a:pPr/>
              <a:t>18.03.2022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8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80BF65-1C23-4699-9320-86986CA2EB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971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21238" y="0"/>
            <a:ext cx="2484762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41600" y="3581400"/>
            <a:ext cx="42926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641600" y="1447800"/>
            <a:ext cx="4292600" cy="2133600"/>
          </a:xfrm>
        </p:spPr>
        <p:txBody>
          <a:bodyPr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881571" y="6426202"/>
            <a:ext cx="3054349" cy="126999"/>
          </a:xfrm>
        </p:spPr>
        <p:txBody>
          <a:bodyPr/>
          <a:lstStyle/>
          <a:p>
            <a:fld id="{097AA541-5FCE-45BC-BB7D-2B757B8CE866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18.03.2022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949557" y="6400800"/>
            <a:ext cx="495300" cy="152400"/>
          </a:xfrm>
        </p:spPr>
        <p:txBody>
          <a:bodyPr/>
          <a:lstStyle>
            <a:lvl1pPr algn="r">
              <a:defRPr/>
            </a:lvl1pPr>
          </a:lstStyle>
          <a:p>
            <a:fld id="{23052D74-BA68-476B-AD12-F2CC10F3E929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879851" y="6296248"/>
            <a:ext cx="3056069" cy="152400"/>
          </a:xfr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0004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457201"/>
            <a:ext cx="39624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12257-19A1-477A-AEC7-17E0166C937E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18.03.2022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052D74-BA68-476B-AD12-F2CC10F3E929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501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29500" y="0"/>
            <a:ext cx="2484762" cy="6858000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909771" y="6426202"/>
            <a:ext cx="3054349" cy="126999"/>
          </a:xfrm>
        </p:spPr>
        <p:txBody>
          <a:bodyPr/>
          <a:lstStyle/>
          <a:p>
            <a:fld id="{75012E76-184E-4C88-8CCD-95E2C5254DF6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18.03.2022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4459420" y="6400800"/>
            <a:ext cx="577850" cy="152400"/>
          </a:xfrm>
        </p:spPr>
        <p:txBody>
          <a:bodyPr/>
          <a:lstStyle/>
          <a:p>
            <a:fld id="{23052D74-BA68-476B-AD12-F2CC10F3E929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908051" y="6296248"/>
            <a:ext cx="3056069" cy="152400"/>
          </a:xfr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5300" y="1828800"/>
            <a:ext cx="3467100" cy="1752600"/>
          </a:xfrm>
        </p:spPr>
        <p:txBody>
          <a:bodyPr anchor="b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95301" y="3578224"/>
            <a:ext cx="3467365" cy="1459767"/>
          </a:xfrm>
        </p:spPr>
        <p:txBody>
          <a:bodyPr anchor="t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857619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3429000"/>
            <a:ext cx="338455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457200"/>
            <a:ext cx="338455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283200" y="457201"/>
            <a:ext cx="3054350" cy="57149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FA446-5705-4A83-9F41-3E0CCCCC502B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18.03.2022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052D74-BA68-476B-AD12-F2CC10F3E929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410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275238"/>
            <a:ext cx="387985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675288"/>
            <a:ext cx="387985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5299" y="3429000"/>
            <a:ext cx="387985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299" y="3840162"/>
            <a:ext cx="387985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283200" y="457201"/>
            <a:ext cx="3054350" cy="57149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395E-94BC-4492-8B85-1E8FE0B86DA8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18.03.2022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052D74-BA68-476B-AD12-F2CC10F3E929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304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4950" y="457200"/>
            <a:ext cx="4292600" cy="571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69F11-4F25-40A7-A4F2-B28052730225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18.03.2022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052D74-BA68-476B-AD12-F2CC10F3E929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701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A0BE4-FA71-40F9-AE3B-6CBDFCF1F734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18.03.2022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052D74-BA68-476B-AD12-F2CC10F3E929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3924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3400" y="1676401"/>
            <a:ext cx="272415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200" y="1676400"/>
            <a:ext cx="5091684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0" y="3552372"/>
            <a:ext cx="239395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4E613-853A-4905-87C3-0AC1D14C3E4A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18.03.2022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052D74-BA68-476B-AD12-F2CC10F3E929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650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30201" y="1676400"/>
            <a:ext cx="5088381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613400" y="1676400"/>
            <a:ext cx="272415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0" y="3552372"/>
            <a:ext cx="239395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2BD81-8F11-4E4E-853C-AF48CB82C4F3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18.03.2022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052D74-BA68-476B-AD12-F2CC10F3E929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646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054ED-A3B1-4B7B-B164-D97D869B2F4B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18.03.2022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052D74-BA68-476B-AD12-F2CC10F3E929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9840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ADBD-E29C-41D7-A218-2F45C940C566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18.03.2022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052D74-BA68-476B-AD12-F2CC10F3E929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9702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AA541-5FCE-45BC-BB7D-2B757B8CE866}" type="datetime1">
              <a:rPr lang="ru-RU" smtClean="0"/>
              <a:pPr/>
              <a:t>18.03.2022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52D74-BA68-476B-AD12-F2CC10F3E9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90128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12257-19A1-477A-AEC7-17E0166C937E}" type="datetime1">
              <a:rPr lang="ru-RU" smtClean="0"/>
              <a:pPr/>
              <a:t>18.03.2022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52D74-BA68-476B-AD12-F2CC10F3E9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1533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EAB90-6551-4B96-AB7C-5F97E313BFA7}" type="datetime1">
              <a:rPr lang="ru-RU" smtClean="0"/>
              <a:pPr/>
              <a:t>18.03.2022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52D74-BA68-476B-AD12-F2CC10F3E9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648498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FA446-5705-4A83-9F41-3E0CCCCC502B}" type="datetime1">
              <a:rPr lang="ru-RU" smtClean="0"/>
              <a:pPr/>
              <a:t>18.03.2022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52D74-BA68-476B-AD12-F2CC10F3E9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9245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395E-94BC-4492-8B85-1E8FE0B86DA8}" type="datetime1">
              <a:rPr lang="ru-RU" smtClean="0"/>
              <a:pPr/>
              <a:t>18.03.2022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52D74-BA68-476B-AD12-F2CC10F3E9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33474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69F11-4F25-40A7-A4F2-B28052730225}" type="datetime1">
              <a:rPr lang="ru-RU" smtClean="0"/>
              <a:pPr/>
              <a:t>18.03.2022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52D74-BA68-476B-AD12-F2CC10F3E9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4346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A0BE4-FA71-40F9-AE3B-6CBDFCF1F734}" type="datetime1">
              <a:rPr lang="ru-RU" smtClean="0"/>
              <a:pPr/>
              <a:t>18.03.2022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52D74-BA68-476B-AD12-F2CC10F3E9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846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4E613-853A-4905-87C3-0AC1D14C3E4A}" type="datetime1">
              <a:rPr lang="ru-RU" smtClean="0"/>
              <a:pPr/>
              <a:t>18.03.2022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52D74-BA68-476B-AD12-F2CC10F3E9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73675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2BD81-8F11-4E4E-853C-AF48CB82C4F3}" type="datetime1">
              <a:rPr lang="ru-RU" smtClean="0"/>
              <a:pPr/>
              <a:t>18.03.2022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52D74-BA68-476B-AD12-F2CC10F3E9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2740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054ED-A3B1-4B7B-B164-D97D869B2F4B}" type="datetime1">
              <a:rPr lang="ru-RU" smtClean="0"/>
              <a:pPr/>
              <a:t>18.03.2022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52D74-BA68-476B-AD12-F2CC10F3E9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7626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ADBD-E29C-41D7-A218-2F45C940C566}" type="datetime1">
              <a:rPr lang="ru-RU" smtClean="0"/>
              <a:pPr/>
              <a:t>18.03.2022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52D74-BA68-476B-AD12-F2CC10F3E9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140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9559001" y="0"/>
            <a:ext cx="346999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83200" y="457200"/>
            <a:ext cx="305435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457201"/>
            <a:ext cx="39624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420100" y="6400800"/>
            <a:ext cx="57785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3052D74-BA68-476B-AD12-F2CC10F3E929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5283202" y="6426202"/>
            <a:ext cx="305434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5EEAB90-6551-4B96-AB7C-5F97E313BFA7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18.03.2022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281481" y="6296248"/>
            <a:ext cx="3056069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313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defTabSz="914400" rtl="0" eaLnBrk="1" latinLnBrk="0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EAB90-6551-4B96-AB7C-5F97E313BFA7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18.03.2022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052D74-BA68-476B-AD12-F2CC10F3E929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979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hf hdr="0" ftr="0" dt="0"/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.png"/><Relationship Id="rId11" Type="http://schemas.openxmlformats.org/officeDocument/2006/relationships/hyperlink" Target="http://isib.myopenugra.ru/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4294967295"/>
          </p:nvPr>
        </p:nvSpPr>
        <p:spPr>
          <a:xfrm>
            <a:off x="9328150" y="6400800"/>
            <a:ext cx="577850" cy="152400"/>
          </a:xfrm>
        </p:spPr>
        <p:txBody>
          <a:bodyPr/>
          <a:lstStyle/>
          <a:p>
            <a:fld id="{23052D74-BA68-476B-AD12-F2CC10F3E929}" type="slidenum">
              <a:rPr lang="ru-RU" smtClean="0"/>
              <a:pPr/>
              <a:t>1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/>
          <a:srcRect l="6694" t="14763" r="78869" b="77458"/>
          <a:stretch/>
        </p:blipFill>
        <p:spPr>
          <a:xfrm>
            <a:off x="66325" y="148568"/>
            <a:ext cx="3701626" cy="1088647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3903914" y="33035"/>
            <a:ext cx="6002086" cy="1154982"/>
          </a:xfrm>
          <a:prstGeom prst="rect">
            <a:avLst/>
          </a:prstGeom>
          <a:solidFill>
            <a:schemeClr val="bg1">
              <a:alpha val="70000"/>
            </a:schemeClr>
          </a:solidFill>
          <a:effectLst>
            <a:softEdge rad="127000"/>
          </a:effectLst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61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</a:lstStyle>
          <a:p>
            <a:pPr lvl="0" algn="ctr"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Региональный конкурс инициативных проектов</a:t>
            </a:r>
          </a:p>
          <a:p>
            <a:pPr lvl="0" algn="ctr">
              <a:defRPr/>
            </a:pPr>
            <a:endParaRPr lang="ru-RU" sz="1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  <a:p>
            <a:pPr lvl="0" algn="ctr"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С 16 марта по 29 марта 2022 года</a:t>
            </a:r>
          </a:p>
          <a:p>
            <a:pPr lvl="0" algn="ctr">
              <a:defRPr/>
            </a:pPr>
            <a:r>
              <a:rPr lang="ru-RU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Голосуем за проекты Когалыма!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4"/>
          <a:srcRect l="12517" t="13465" r="25325"/>
          <a:stretch/>
        </p:blipFill>
        <p:spPr>
          <a:xfrm>
            <a:off x="5363961" y="1240539"/>
            <a:ext cx="1549142" cy="1168216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5"/>
          <a:srcRect l="9328" t="22024" r="22620" b="2595"/>
          <a:stretch/>
        </p:blipFill>
        <p:spPr>
          <a:xfrm>
            <a:off x="5463888" y="2559488"/>
            <a:ext cx="1691540" cy="1110991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6"/>
          <a:srcRect l="14199" t="23699" r="19814" b="15391"/>
          <a:stretch/>
        </p:blipFill>
        <p:spPr>
          <a:xfrm>
            <a:off x="5493088" y="3769725"/>
            <a:ext cx="1872208" cy="1084170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7"/>
          <a:srcRect l="3755" t="12177" r="23243" b="10068"/>
          <a:stretch/>
        </p:blipFill>
        <p:spPr>
          <a:xfrm>
            <a:off x="499342" y="1338049"/>
            <a:ext cx="1513213" cy="1069034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8"/>
          <a:srcRect l="10613" t="20104" r="23437" b="1626"/>
          <a:stretch/>
        </p:blipFill>
        <p:spPr>
          <a:xfrm>
            <a:off x="473913" y="2504398"/>
            <a:ext cx="1635864" cy="1198588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9"/>
          <a:srcRect l="13670" t="30147" r="25308" b="8959"/>
          <a:stretch/>
        </p:blipFill>
        <p:spPr>
          <a:xfrm>
            <a:off x="439907" y="3830113"/>
            <a:ext cx="1665145" cy="1058622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10"/>
          <a:srcRect l="12786" t="13263" r="25693" b="2414"/>
          <a:stretch/>
        </p:blipFill>
        <p:spPr>
          <a:xfrm>
            <a:off x="346887" y="5038329"/>
            <a:ext cx="1665668" cy="1101281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22" name="Заголовок 1"/>
          <p:cNvSpPr txBox="1">
            <a:spLocks/>
          </p:cNvSpPr>
          <p:nvPr/>
        </p:nvSpPr>
        <p:spPr>
          <a:xfrm>
            <a:off x="66324" y="6051511"/>
            <a:ext cx="8449743" cy="754466"/>
          </a:xfrm>
          <a:prstGeom prst="rect">
            <a:avLst/>
          </a:prstGeom>
          <a:solidFill>
            <a:schemeClr val="bg1">
              <a:alpha val="70000"/>
            </a:schemeClr>
          </a:solidFill>
          <a:effectLst>
            <a:softEdge rad="12700"/>
          </a:effectLst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61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</a:lstStyle>
          <a:p>
            <a:pPr lvl="0" algn="ctr"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Для голосования на сайте </a:t>
            </a:r>
            <a:r>
              <a:rPr lang="ru-RU" sz="1600" b="1" u="sng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1"/>
              </a:rPr>
              <a:t>http</a:t>
            </a:r>
            <a:r>
              <a:rPr lang="ru-RU" sz="1600" b="1" u="sng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1"/>
              </a:rPr>
              <a:t>://</a:t>
            </a:r>
            <a:r>
              <a:rPr lang="ru-RU" sz="1600" b="1" u="sng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1"/>
              </a:rPr>
              <a:t>isib.myopenugra.ru/</a:t>
            </a:r>
            <a:r>
              <a:rPr lang="ru-RU" sz="1600" b="1" u="sng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600" b="1" u="sng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</a:t>
            </a:r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йди регистрацию и проголосуй за проекты родного города!!!</a:t>
            </a:r>
            <a:r>
              <a:rPr kumimoji="0" lang="ru-RU" sz="1600" b="1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kumimoji="0" lang="ru-RU" sz="1600" b="1" i="0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Заголовок 1"/>
          <p:cNvSpPr txBox="1">
            <a:spLocks/>
          </p:cNvSpPr>
          <p:nvPr/>
        </p:nvSpPr>
        <p:spPr>
          <a:xfrm>
            <a:off x="1747888" y="1654778"/>
            <a:ext cx="2946038" cy="671986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2700"/>
          </a:effectLst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61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000" i="1" dirty="0"/>
              <a:t>Создание комфортных и гарантированных условий для обеспечения безопасности автобусных перевозок детей</a:t>
            </a:r>
            <a:endParaRPr lang="ru-RU" sz="1000" dirty="0"/>
          </a:p>
        </p:txBody>
      </p:sp>
      <p:sp>
        <p:nvSpPr>
          <p:cNvPr id="43" name="Заголовок 1"/>
          <p:cNvSpPr txBox="1">
            <a:spLocks/>
          </p:cNvSpPr>
          <p:nvPr/>
        </p:nvSpPr>
        <p:spPr>
          <a:xfrm>
            <a:off x="6549774" y="2823132"/>
            <a:ext cx="2694482" cy="434407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2700"/>
          </a:effectLst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61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000" i="1" dirty="0"/>
              <a:t>Оснащение кабинета шахматного клуба</a:t>
            </a:r>
            <a:endParaRPr lang="ru-RU" sz="1000" dirty="0"/>
          </a:p>
        </p:txBody>
      </p:sp>
      <p:sp>
        <p:nvSpPr>
          <p:cNvPr id="44" name="Заголовок 1"/>
          <p:cNvSpPr txBox="1">
            <a:spLocks/>
          </p:cNvSpPr>
          <p:nvPr/>
        </p:nvSpPr>
        <p:spPr>
          <a:xfrm>
            <a:off x="6544914" y="1480754"/>
            <a:ext cx="3036152" cy="802324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2700"/>
          </a:effectLst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61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000" i="1" dirty="0"/>
              <a:t>Создание среды для интеллектуального развития </a:t>
            </a:r>
            <a:r>
              <a:rPr lang="ru-RU" sz="1000" i="1" dirty="0" smtClean="0"/>
              <a:t>детей, </a:t>
            </a:r>
            <a:r>
              <a:rPr lang="ru-RU" sz="1000" i="1" dirty="0"/>
              <a:t>формирование предпосылок к инженерному мышлению и интереса к техническому творчеству средствами робототехники</a:t>
            </a:r>
            <a:endParaRPr lang="ru-RU" sz="1000" dirty="0"/>
          </a:p>
        </p:txBody>
      </p:sp>
      <p:sp>
        <p:nvSpPr>
          <p:cNvPr id="45" name="Заголовок 1"/>
          <p:cNvSpPr txBox="1">
            <a:spLocks/>
          </p:cNvSpPr>
          <p:nvPr/>
        </p:nvSpPr>
        <p:spPr>
          <a:xfrm>
            <a:off x="1763216" y="2798587"/>
            <a:ext cx="2946038" cy="703409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2700"/>
          </a:effectLst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61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000" i="1" dirty="0"/>
              <a:t>Благоустройство дворовой территории многоквартирных домов д.38, д. 44 по ул. Югорской</a:t>
            </a:r>
            <a:endParaRPr lang="ru-RU" sz="1000" dirty="0"/>
          </a:p>
        </p:txBody>
      </p:sp>
      <p:sp>
        <p:nvSpPr>
          <p:cNvPr id="46" name="Заголовок 1"/>
          <p:cNvSpPr txBox="1">
            <a:spLocks/>
          </p:cNvSpPr>
          <p:nvPr/>
        </p:nvSpPr>
        <p:spPr>
          <a:xfrm>
            <a:off x="1835807" y="4058534"/>
            <a:ext cx="2946038" cy="635823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2700"/>
          </a:effectLst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61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000" i="1" dirty="0"/>
              <a:t>Создание условий для развития и поддержки интереса современных дошкольников к конструированию, робототехнике и программированию</a:t>
            </a:r>
            <a:endParaRPr lang="ru-RU" sz="1000" dirty="0"/>
          </a:p>
        </p:txBody>
      </p:sp>
      <p:sp>
        <p:nvSpPr>
          <p:cNvPr id="47" name="Заголовок 1"/>
          <p:cNvSpPr txBox="1">
            <a:spLocks/>
          </p:cNvSpPr>
          <p:nvPr/>
        </p:nvSpPr>
        <p:spPr>
          <a:xfrm>
            <a:off x="1690543" y="5188564"/>
            <a:ext cx="2946038" cy="703409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2700"/>
          </a:effectLst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61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000" i="1" dirty="0"/>
              <a:t>Создание условий для культурного досуга жителей, учащихся и гостей города </a:t>
            </a:r>
            <a:endParaRPr lang="ru-RU" sz="1000" dirty="0"/>
          </a:p>
        </p:txBody>
      </p:sp>
      <p:sp>
        <p:nvSpPr>
          <p:cNvPr id="48" name="Заголовок 1"/>
          <p:cNvSpPr txBox="1">
            <a:spLocks/>
          </p:cNvSpPr>
          <p:nvPr/>
        </p:nvSpPr>
        <p:spPr>
          <a:xfrm>
            <a:off x="6592669" y="3916217"/>
            <a:ext cx="2588153" cy="760725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2700"/>
          </a:effectLst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61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000" i="1" dirty="0"/>
              <a:t>Создание качественно нового спортивного объекта - </a:t>
            </a:r>
            <a:r>
              <a:rPr lang="ru-RU" sz="1000" i="1" dirty="0" err="1"/>
              <a:t>скейт</a:t>
            </a:r>
            <a:r>
              <a:rPr lang="ru-RU" sz="1000" i="1" dirty="0"/>
              <a:t> – парк в городе Когалыме, соответствующего современным требованиям и стандартам</a:t>
            </a:r>
            <a:endParaRPr lang="ru-RU" sz="1000" dirty="0"/>
          </a:p>
        </p:txBody>
      </p:sp>
      <p:sp>
        <p:nvSpPr>
          <p:cNvPr id="51" name="Заголовок 1"/>
          <p:cNvSpPr txBox="1">
            <a:spLocks/>
          </p:cNvSpPr>
          <p:nvPr/>
        </p:nvSpPr>
        <p:spPr>
          <a:xfrm>
            <a:off x="3825613" y="2661791"/>
            <a:ext cx="1152128" cy="272574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softEdge rad="1270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61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000" b="1" dirty="0" smtClean="0">
                <a:solidFill>
                  <a:schemeClr val="accent1">
                    <a:lumMod val="75000"/>
                  </a:schemeClr>
                </a:solidFill>
              </a:rPr>
              <a:t>Проголосовать</a:t>
            </a:r>
            <a:endParaRPr lang="ru-RU" sz="1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5" name="Заголовок 1"/>
          <p:cNvSpPr txBox="1">
            <a:spLocks/>
          </p:cNvSpPr>
          <p:nvPr/>
        </p:nvSpPr>
        <p:spPr>
          <a:xfrm>
            <a:off x="3752261" y="5075840"/>
            <a:ext cx="1152128" cy="272574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softEdge rad="1270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61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000" b="1" dirty="0" smtClean="0">
                <a:solidFill>
                  <a:schemeClr val="accent1">
                    <a:lumMod val="75000"/>
                  </a:schemeClr>
                </a:solidFill>
              </a:rPr>
              <a:t>Проголосовать</a:t>
            </a:r>
            <a:endParaRPr lang="ru-RU" sz="1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6" name="Заголовок 1"/>
          <p:cNvSpPr txBox="1">
            <a:spLocks/>
          </p:cNvSpPr>
          <p:nvPr/>
        </p:nvSpPr>
        <p:spPr>
          <a:xfrm>
            <a:off x="3819510" y="3806585"/>
            <a:ext cx="1152128" cy="271214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softEdge rad="1270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61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000" b="1" dirty="0" smtClean="0">
                <a:solidFill>
                  <a:schemeClr val="accent1">
                    <a:lumMod val="75000"/>
                  </a:schemeClr>
                </a:solidFill>
              </a:rPr>
              <a:t>Проголосовать</a:t>
            </a:r>
            <a:endParaRPr lang="ru-RU" sz="1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7" name="Заголовок 1"/>
          <p:cNvSpPr txBox="1">
            <a:spLocks/>
          </p:cNvSpPr>
          <p:nvPr/>
        </p:nvSpPr>
        <p:spPr>
          <a:xfrm>
            <a:off x="3903914" y="1546366"/>
            <a:ext cx="1152128" cy="272574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softEdge rad="1270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61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000" b="1" dirty="0" smtClean="0">
                <a:solidFill>
                  <a:schemeClr val="accent1">
                    <a:lumMod val="75000"/>
                  </a:schemeClr>
                </a:solidFill>
              </a:rPr>
              <a:t>Проголосовать</a:t>
            </a:r>
            <a:endParaRPr lang="ru-RU" sz="1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8" name="Заголовок 1"/>
          <p:cNvSpPr txBox="1">
            <a:spLocks/>
          </p:cNvSpPr>
          <p:nvPr/>
        </p:nvSpPr>
        <p:spPr>
          <a:xfrm>
            <a:off x="8561821" y="1240512"/>
            <a:ext cx="1152128" cy="272574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softEdge rad="1270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61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000" b="1" dirty="0" smtClean="0">
                <a:solidFill>
                  <a:schemeClr val="accent1">
                    <a:lumMod val="75000"/>
                  </a:schemeClr>
                </a:solidFill>
              </a:rPr>
              <a:t>Проголосовать</a:t>
            </a:r>
            <a:endParaRPr lang="ru-RU" sz="1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12"/>
          <a:srcRect l="5212" t="14603" r="21773" b="8370"/>
          <a:stretch/>
        </p:blipFill>
        <p:spPr>
          <a:xfrm>
            <a:off x="5493088" y="4951105"/>
            <a:ext cx="2016224" cy="1152128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59" name="Заголовок 1"/>
          <p:cNvSpPr txBox="1">
            <a:spLocks/>
          </p:cNvSpPr>
          <p:nvPr/>
        </p:nvSpPr>
        <p:spPr>
          <a:xfrm>
            <a:off x="6549191" y="5219818"/>
            <a:ext cx="2357843" cy="919447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2700"/>
          </a:effectLst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61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000" i="1" dirty="0"/>
              <a:t>Приобретение и установка информационных уличных киосков в границах территорий Рябинового бульвара, Центральной площади, зоны отдыха «Метелица», аллеи у храма Св. </a:t>
            </a:r>
            <a:r>
              <a:rPr lang="ru-RU" sz="1000" i="1" dirty="0" err="1"/>
              <a:t>Татианы</a:t>
            </a:r>
            <a:endParaRPr lang="ru-RU" sz="10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13"/>
          <a:srcRect l="33235" t="19513" r="33149" b="18428"/>
          <a:stretch/>
        </p:blipFill>
        <p:spPr>
          <a:xfrm>
            <a:off x="8754647" y="5687467"/>
            <a:ext cx="1008113" cy="100811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730455" y="3700986"/>
            <a:ext cx="3471017" cy="25699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b="1" dirty="0">
                <a:solidFill>
                  <a:srgbClr val="0C0195"/>
                </a:solidFill>
                <a:latin typeface="XO Thames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Строительство </a:t>
            </a:r>
            <a:r>
              <a:rPr lang="ru-RU" sz="1000" b="1" dirty="0" err="1">
                <a:solidFill>
                  <a:srgbClr val="0C0195"/>
                </a:solidFill>
                <a:latin typeface="XO Thames"/>
                <a:ea typeface="Times New Roman" panose="02020603050405020304" pitchFamily="18" charset="0"/>
                <a:cs typeface="Times New Roman" panose="02020603050405020304" pitchFamily="18" charset="0"/>
              </a:rPr>
              <a:t>скейт</a:t>
            </a:r>
            <a:r>
              <a:rPr lang="ru-RU" sz="1000" b="1" dirty="0">
                <a:solidFill>
                  <a:srgbClr val="0C0195"/>
                </a:solidFill>
                <a:latin typeface="XO Thames"/>
                <a:ea typeface="Times New Roman" panose="02020603050405020304" pitchFamily="18" charset="0"/>
                <a:cs typeface="Times New Roman" panose="02020603050405020304" pitchFamily="18" charset="0"/>
              </a:rPr>
              <a:t> – парка в городе Когалыме</a:t>
            </a:r>
            <a:endParaRPr lang="ru-RU" sz="1000" dirty="0">
              <a:solidFill>
                <a:srgbClr val="0C019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3" name="Заголовок 1"/>
          <p:cNvSpPr txBox="1">
            <a:spLocks/>
          </p:cNvSpPr>
          <p:nvPr/>
        </p:nvSpPr>
        <p:spPr>
          <a:xfrm>
            <a:off x="8789320" y="3777450"/>
            <a:ext cx="1108223" cy="272574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softEdge rad="1270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61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000" b="1" dirty="0" smtClean="0">
                <a:solidFill>
                  <a:schemeClr val="accent1">
                    <a:lumMod val="75000"/>
                  </a:schemeClr>
                </a:solidFill>
              </a:rPr>
              <a:t>Проголосовать</a:t>
            </a:r>
            <a:endParaRPr lang="ru-RU" sz="1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1286771" y="1367828"/>
            <a:ext cx="2672169" cy="25699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b="1" dirty="0" smtClean="0">
                <a:solidFill>
                  <a:srgbClr val="0C0195"/>
                </a:solidFill>
                <a:latin typeface="XO Thames"/>
                <a:ea typeface="Times New Roman" panose="02020603050405020304" pitchFamily="18" charset="0"/>
                <a:cs typeface="Times New Roman" panose="02020603050405020304" pitchFamily="18" charset="0"/>
              </a:rPr>
              <a:t>Приобретение школьных автобусов</a:t>
            </a:r>
            <a:endParaRPr lang="ru-RU" sz="1000" dirty="0">
              <a:solidFill>
                <a:srgbClr val="0C019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1546034" y="4936159"/>
            <a:ext cx="1701704" cy="25699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b="1" dirty="0" smtClean="0">
                <a:solidFill>
                  <a:srgbClr val="0C0195"/>
                </a:solidFill>
                <a:latin typeface="XO Thames"/>
                <a:ea typeface="Times New Roman" panose="02020603050405020304" pitchFamily="18" charset="0"/>
                <a:cs typeface="Times New Roman" panose="02020603050405020304" pitchFamily="18" charset="0"/>
              </a:rPr>
              <a:t>Я покажу тебе Когалым</a:t>
            </a:r>
            <a:endParaRPr lang="ru-RU" sz="1000" dirty="0">
              <a:solidFill>
                <a:srgbClr val="0C019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6035785" y="4773361"/>
            <a:ext cx="3471017" cy="41331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000" b="1" dirty="0" smtClean="0">
                <a:solidFill>
                  <a:srgbClr val="0C0195"/>
                </a:solidFill>
                <a:latin typeface="XO Thames"/>
                <a:ea typeface="Times New Roman" panose="02020603050405020304" pitchFamily="18" charset="0"/>
                <a:cs typeface="Times New Roman" panose="02020603050405020304" pitchFamily="18" charset="0"/>
              </a:rPr>
              <a:t>Приобретение и установка рекламных уличных киосков</a:t>
            </a:r>
            <a:endParaRPr lang="ru-RU" sz="1000" dirty="0">
              <a:solidFill>
                <a:srgbClr val="0C019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6258120" y="2442215"/>
            <a:ext cx="3471017" cy="25699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b="1" dirty="0" smtClean="0">
                <a:solidFill>
                  <a:srgbClr val="0C0195"/>
                </a:solidFill>
                <a:latin typeface="XO Thames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и популяризация шахмат в </a:t>
            </a:r>
            <a:r>
              <a:rPr lang="ru-RU" sz="1000" b="1" dirty="0" err="1" smtClean="0">
                <a:solidFill>
                  <a:srgbClr val="0C0195"/>
                </a:solidFill>
                <a:latin typeface="XO Thames"/>
                <a:ea typeface="Times New Roman" panose="02020603050405020304" pitchFamily="18" charset="0"/>
                <a:cs typeface="Times New Roman" panose="02020603050405020304" pitchFamily="18" charset="0"/>
              </a:rPr>
              <a:t>г.Когалыме</a:t>
            </a:r>
            <a:endParaRPr lang="ru-RU" sz="1000" dirty="0">
              <a:solidFill>
                <a:srgbClr val="0C019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6186607" y="1193254"/>
            <a:ext cx="2462904" cy="25699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b="1" dirty="0" smtClean="0">
                <a:solidFill>
                  <a:srgbClr val="0C0195"/>
                </a:solidFill>
                <a:latin typeface="XO Thames"/>
                <a:ea typeface="Times New Roman" panose="02020603050405020304" pitchFamily="18" charset="0"/>
                <a:cs typeface="Times New Roman" panose="02020603050405020304" pitchFamily="18" charset="0"/>
              </a:rPr>
              <a:t>Первые шаги в робототехнике</a:t>
            </a:r>
            <a:endParaRPr lang="ru-RU" sz="1000" dirty="0">
              <a:solidFill>
                <a:srgbClr val="0C019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4" name="Заголовок 1"/>
          <p:cNvSpPr txBox="1">
            <a:spLocks/>
          </p:cNvSpPr>
          <p:nvPr/>
        </p:nvSpPr>
        <p:spPr>
          <a:xfrm>
            <a:off x="8587147" y="2709449"/>
            <a:ext cx="1084597" cy="272574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softEdge rad="1270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61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000" b="1" dirty="0" smtClean="0">
                <a:solidFill>
                  <a:schemeClr val="accent1">
                    <a:lumMod val="75000"/>
                  </a:schemeClr>
                </a:solidFill>
              </a:rPr>
              <a:t>Проголосовать</a:t>
            </a:r>
            <a:endParaRPr lang="ru-RU" sz="1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2" name="Заголовок 1"/>
          <p:cNvSpPr txBox="1">
            <a:spLocks/>
          </p:cNvSpPr>
          <p:nvPr/>
        </p:nvSpPr>
        <p:spPr>
          <a:xfrm>
            <a:off x="8574699" y="5089473"/>
            <a:ext cx="1105451" cy="245307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softEdge rad="1270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61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000" b="1" dirty="0" smtClean="0">
                <a:solidFill>
                  <a:schemeClr val="accent1">
                    <a:lumMod val="75000"/>
                  </a:schemeClr>
                </a:solidFill>
              </a:rPr>
              <a:t>Проголосовать</a:t>
            </a:r>
            <a:endParaRPr lang="ru-RU" sz="1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1522847" y="2534210"/>
            <a:ext cx="1381162" cy="25699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b="1" dirty="0" smtClean="0">
                <a:solidFill>
                  <a:srgbClr val="0C0195"/>
                </a:solidFill>
                <a:latin typeface="XO Thames"/>
                <a:ea typeface="Times New Roman" panose="02020603050405020304" pitchFamily="18" charset="0"/>
                <a:cs typeface="Times New Roman" panose="02020603050405020304" pitchFamily="18" charset="0"/>
              </a:rPr>
              <a:t>Югорский двор</a:t>
            </a:r>
            <a:endParaRPr lang="ru-RU" sz="1000" dirty="0">
              <a:solidFill>
                <a:srgbClr val="0C019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1614381" y="3790861"/>
            <a:ext cx="2272224" cy="25699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b="1" dirty="0" smtClean="0">
                <a:solidFill>
                  <a:srgbClr val="0C0195"/>
                </a:solidFill>
                <a:latin typeface="XO Thames"/>
                <a:ea typeface="Times New Roman" panose="02020603050405020304" pitchFamily="18" charset="0"/>
                <a:cs typeface="Times New Roman" panose="02020603050405020304" pitchFamily="18" charset="0"/>
              </a:rPr>
              <a:t>Детский технопарк «</a:t>
            </a:r>
            <a:r>
              <a:rPr lang="ru-RU" sz="1000" b="1" dirty="0" err="1" smtClean="0">
                <a:solidFill>
                  <a:srgbClr val="0C0195"/>
                </a:solidFill>
                <a:latin typeface="XO Thames"/>
                <a:ea typeface="Times New Roman" panose="02020603050405020304" pitchFamily="18" charset="0"/>
                <a:cs typeface="Times New Roman" panose="02020603050405020304" pitchFamily="18" charset="0"/>
              </a:rPr>
              <a:t>РобоМир</a:t>
            </a:r>
            <a:r>
              <a:rPr lang="ru-RU" sz="1000" b="1" dirty="0" smtClean="0">
                <a:solidFill>
                  <a:srgbClr val="0C0195"/>
                </a:solidFill>
                <a:latin typeface="XO Thames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000" dirty="0">
              <a:solidFill>
                <a:srgbClr val="0C019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478710"/>
      </p:ext>
    </p:extLst>
  </p:cSld>
  <p:clrMapOvr>
    <a:masterClrMapping/>
  </p:clrMapOvr>
</p:sld>
</file>

<file path=ppt/theme/theme1.xml><?xml version="1.0" encoding="utf-8"?>
<a:theme xmlns:a="http://schemas.openxmlformats.org/drawingml/2006/main" name="18_Составная">
  <a:themeElements>
    <a:clrScheme name="Составная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Состав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тав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Composite</Template>
  <TotalTime>466089</TotalTime>
  <Words>198</Words>
  <Application>Microsoft Office PowerPoint</Application>
  <PresentationFormat>Лист A4 (210x297 мм)</PresentationFormat>
  <Paragraphs>31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Wingdings</vt:lpstr>
      <vt:lpstr>XO Thames</vt:lpstr>
      <vt:lpstr>18_Составная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Сергеева Лариса Александровна</dc:creator>
  <cp:lastModifiedBy>Верховская Елена Анатольевна</cp:lastModifiedBy>
  <cp:revision>984</cp:revision>
  <cp:lastPrinted>2022-03-17T05:14:15Z</cp:lastPrinted>
  <dcterms:created xsi:type="dcterms:W3CDTF">2017-10-26T07:10:26Z</dcterms:created>
  <dcterms:modified xsi:type="dcterms:W3CDTF">2022-03-18T03:50:54Z</dcterms:modified>
</cp:coreProperties>
</file>