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13" y="-2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7483C-CBBA-429A-8CDC-18ABBD74F23A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B90AE-19BD-48D6-A820-BAA88ACB96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7483C-CBBA-429A-8CDC-18ABBD74F23A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B90AE-19BD-48D6-A820-BAA88ACB96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7483C-CBBA-429A-8CDC-18ABBD74F23A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B90AE-19BD-48D6-A820-BAA88ACB96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7483C-CBBA-429A-8CDC-18ABBD74F23A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B90AE-19BD-48D6-A820-BAA88ACB96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7483C-CBBA-429A-8CDC-18ABBD74F23A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B90AE-19BD-48D6-A820-BAA88ACB96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7483C-CBBA-429A-8CDC-18ABBD74F23A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B90AE-19BD-48D6-A820-BAA88ACB96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7483C-CBBA-429A-8CDC-18ABBD74F23A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B90AE-19BD-48D6-A820-BAA88ACB96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7483C-CBBA-429A-8CDC-18ABBD74F23A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B90AE-19BD-48D6-A820-BAA88ACB96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7483C-CBBA-429A-8CDC-18ABBD74F23A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B90AE-19BD-48D6-A820-BAA88ACB96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7483C-CBBA-429A-8CDC-18ABBD74F23A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B90AE-19BD-48D6-A820-BAA88ACB96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7483C-CBBA-429A-8CDC-18ABBD74F23A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B90AE-19BD-48D6-A820-BAA88ACB96A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7483C-CBBA-429A-8CDC-18ABBD74F23A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B90AE-19BD-48D6-A820-BAA88ACB96A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35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610126" y="428604"/>
            <a:ext cx="767678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ОТКРЫТОЕ ОКНО – ОПАСНОСТЬ ДЛЯ РЕБЕНКА!!!</a:t>
            </a:r>
          </a:p>
          <a:p>
            <a:pPr algn="ctr"/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ПОМНИТЕ – у вашего ангела нет КРЫЛЬЕВ!!!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5072896"/>
            <a:ext cx="6705425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Каждый ребенок имеет</a:t>
            </a:r>
          </a:p>
          <a:p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 неотъемлемое  ПРАВО НА ЖИЗНЬ!</a:t>
            </a:r>
          </a:p>
          <a:p>
            <a:endParaRPr lang="ru-RU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ЗАБОТА О ДЕТЯХ – равное право и</a:t>
            </a:r>
          </a:p>
          <a:p>
            <a:r>
              <a:rPr lang="ru-RU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	ОБЯЗАННОСТЬ родителей!</a:t>
            </a:r>
            <a:endParaRPr lang="ru-RU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http://rayon.partizansky.ru/uploads/5fc447eb975c4f19119679271055b79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15206" y="5000612"/>
            <a:ext cx="1071570" cy="1199519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300208" y="6211669"/>
            <a:ext cx="29126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Прокуратура города Омска</a:t>
            </a:r>
          </a:p>
          <a:p>
            <a:pPr algn="ctr"/>
            <a:r>
              <a:rPr lang="ru-RU" b="1" dirty="0" smtClean="0"/>
              <a:t>информирует</a:t>
            </a:r>
            <a:endParaRPr lang="ru-RU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22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Alexander</dc:creator>
  <cp:lastModifiedBy>Коваль</cp:lastModifiedBy>
  <cp:revision>6</cp:revision>
  <dcterms:created xsi:type="dcterms:W3CDTF">2020-04-28T03:43:39Z</dcterms:created>
  <dcterms:modified xsi:type="dcterms:W3CDTF">2020-04-28T05:36:32Z</dcterms:modified>
</cp:coreProperties>
</file>