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8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D94-D24A-4018-92AD-F63DD09B23A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1BD-A19B-48A5-BB57-3E9EFB396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D94-D24A-4018-92AD-F63DD09B23A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1BD-A19B-48A5-BB57-3E9EFB396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D94-D24A-4018-92AD-F63DD09B23A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1BD-A19B-48A5-BB57-3E9EFB396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D94-D24A-4018-92AD-F63DD09B23A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1BD-A19B-48A5-BB57-3E9EFB396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D94-D24A-4018-92AD-F63DD09B23A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1BD-A19B-48A5-BB57-3E9EFB396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D94-D24A-4018-92AD-F63DD09B23A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1BD-A19B-48A5-BB57-3E9EFB396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D94-D24A-4018-92AD-F63DD09B23A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1BD-A19B-48A5-BB57-3E9EFB396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D94-D24A-4018-92AD-F63DD09B23A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1BD-A19B-48A5-BB57-3E9EFB396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D94-D24A-4018-92AD-F63DD09B23A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1BD-A19B-48A5-BB57-3E9EFB396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D94-D24A-4018-92AD-F63DD09B23A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1BD-A19B-48A5-BB57-3E9EFB396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D94-D24A-4018-92AD-F63DD09B23A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1BD-A19B-48A5-BB57-3E9EFB396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5DD94-D24A-4018-92AD-F63DD09B23A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781BD-A19B-48A5-BB57-3E9EFB396D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643050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Педагоги </a:t>
            </a:r>
            <a:endParaRPr lang="ru-RU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студии развития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Колокольчик»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10242" name="Picture 2" descr="C:\Users\User\Desktop\педагоги колокольчика\IMG_20210521_130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14290"/>
            <a:ext cx="4929222" cy="644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11266" name="Picture 2" descr="C:\Users\User\Desktop\педагоги колокольчика\20210301_077.jpg"/>
          <p:cNvPicPr>
            <a:picLocks noChangeAspect="1" noChangeArrowheads="1"/>
          </p:cNvPicPr>
          <p:nvPr/>
        </p:nvPicPr>
        <p:blipFill>
          <a:blip r:embed="rId3" cstate="print"/>
          <a:srcRect t="8055"/>
          <a:stretch>
            <a:fillRect/>
          </a:stretch>
        </p:blipFill>
        <p:spPr bwMode="auto">
          <a:xfrm>
            <a:off x="2786050" y="214290"/>
            <a:ext cx="3313572" cy="45700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4929198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Давыдова Дарья Вячеславовна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педагог по программе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«Ритмика для малышей»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12290" name="Picture 2" descr="C:\Users\User\Desktop\педагоги колокольчика\IMG_20210521_125451.jpg"/>
          <p:cNvPicPr>
            <a:picLocks noChangeAspect="1" noChangeArrowheads="1"/>
          </p:cNvPicPr>
          <p:nvPr/>
        </p:nvPicPr>
        <p:blipFill>
          <a:blip r:embed="rId3" cstate="print"/>
          <a:srcRect t="1112" r="2778"/>
          <a:stretch>
            <a:fillRect/>
          </a:stretch>
        </p:blipFill>
        <p:spPr bwMode="auto">
          <a:xfrm>
            <a:off x="1928794" y="142852"/>
            <a:ext cx="5000660" cy="635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13314" name="Picture 2" descr="C:\Users\User\Desktop\педагоги колокольчика\20210301_044.jpg"/>
          <p:cNvPicPr>
            <a:picLocks noChangeAspect="1" noChangeArrowheads="1"/>
          </p:cNvPicPr>
          <p:nvPr/>
        </p:nvPicPr>
        <p:blipFill>
          <a:blip r:embed="rId3" cstate="print"/>
          <a:srcRect l="9220" t="7683"/>
          <a:stretch>
            <a:fillRect/>
          </a:stretch>
        </p:blipFill>
        <p:spPr bwMode="auto">
          <a:xfrm>
            <a:off x="3071802" y="142852"/>
            <a:ext cx="3170696" cy="4836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5143512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Пушкарева Ирина Александровна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педагог по программе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«Разноцветные истории»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14338" name="Picture 2" descr="C:\Users\User\Desktop\педагоги колокольчика\IMG_20210521_125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5728"/>
            <a:ext cx="5187742" cy="6286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15362" name="Picture 2" descr="C:\Users\User\Desktop\педагоги колокольчика\20210301_072.jpg"/>
          <p:cNvPicPr>
            <a:picLocks noChangeAspect="1" noChangeArrowheads="1"/>
          </p:cNvPicPr>
          <p:nvPr/>
        </p:nvPicPr>
        <p:blipFill>
          <a:blip r:embed="rId3" cstate="print"/>
          <a:srcRect t="4719"/>
          <a:stretch>
            <a:fillRect/>
          </a:stretch>
        </p:blipFill>
        <p:spPr bwMode="auto">
          <a:xfrm>
            <a:off x="2928926" y="214290"/>
            <a:ext cx="3385010" cy="4837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5214950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Афонасенко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Юлия Алексеевна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педагог по программе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«Мир вокруг нас»</a:t>
            </a:r>
            <a:endParaRPr lang="ru-RU" sz="2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16386" name="Picture 2" descr="C:\Users\User\Desktop\педагоги колокольчика\IMG_20210521_130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2852"/>
            <a:ext cx="5029966" cy="640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17410" name="Picture 2" descr="C:\Users\User\Desktop\педагоги колокольчика\20210301_038.jpg"/>
          <p:cNvPicPr>
            <a:picLocks noChangeAspect="1" noChangeArrowheads="1"/>
          </p:cNvPicPr>
          <p:nvPr/>
        </p:nvPicPr>
        <p:blipFill>
          <a:blip r:embed="rId3" cstate="print"/>
          <a:srcRect t="8138"/>
          <a:stretch>
            <a:fillRect/>
          </a:stretch>
        </p:blipFill>
        <p:spPr bwMode="auto">
          <a:xfrm>
            <a:off x="2500298" y="214290"/>
            <a:ext cx="3280074" cy="45197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4857760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Попова Дарья Анатольевна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педагог по программе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«Английский для дошкольников»</a:t>
            </a:r>
            <a:endParaRPr lang="ru-RU" sz="2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18434" name="Picture 2" descr="C:\Users\User\Desktop\педагоги колокольчика\IMG_20210521_130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7166"/>
            <a:ext cx="4686568" cy="591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Педагоги колокольчика\IMG_0384.jpg"/>
          <p:cNvPicPr>
            <a:picLocks noChangeAspect="1" noChangeArrowheads="1"/>
          </p:cNvPicPr>
          <p:nvPr/>
        </p:nvPicPr>
        <p:blipFill>
          <a:blip r:embed="rId3" cstate="print"/>
          <a:srcRect t="11064"/>
          <a:stretch>
            <a:fillRect/>
          </a:stretch>
        </p:blipFill>
        <p:spPr bwMode="auto">
          <a:xfrm>
            <a:off x="2643174" y="214290"/>
            <a:ext cx="3432233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5072074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Романова Лариса Павловна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педагог по программе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педагоги колокольчика\IMG_20210521_130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14290"/>
            <a:ext cx="4786346" cy="627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19458" name="Picture 2" descr="C:\Users\User\Desktop\педагоги колокольчика\IMG_20210521_130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14290"/>
            <a:ext cx="4848243" cy="623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20482" name="Picture 2" descr="C:\Users\User\Desktop\педагоги колокольчика\20210301_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14290"/>
            <a:ext cx="3170696" cy="47560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5214950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Башлай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Дарья Анатольевна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педагог по программе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«Юный художник»</a:t>
            </a:r>
            <a:endParaRPr lang="ru-RU" sz="2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</p:spPr>
      </p:pic>
      <p:pic>
        <p:nvPicPr>
          <p:cNvPr id="21506" name="Picture 2" descr="C:\Users\User\Desktop\педагоги колокольчика\IMG_20210521_130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2852"/>
            <a:ext cx="5000660" cy="630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22530" name="Picture 2" descr="C:\Users\User\Desktop\педагоги колокольчика\20210301_074.jpg"/>
          <p:cNvPicPr>
            <a:picLocks noChangeAspect="1" noChangeArrowheads="1"/>
          </p:cNvPicPr>
          <p:nvPr/>
        </p:nvPicPr>
        <p:blipFill>
          <a:blip r:embed="rId3" cstate="print"/>
          <a:srcRect t="8138"/>
          <a:stretch>
            <a:fillRect/>
          </a:stretch>
        </p:blipFill>
        <p:spPr bwMode="auto">
          <a:xfrm>
            <a:off x="2928926" y="142852"/>
            <a:ext cx="3385010" cy="466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5000636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Клюева Варвара Владимировна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педагог по программе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«Играем в сказку»</a:t>
            </a:r>
            <a:endParaRPr lang="ru-RU" sz="2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педагоги колокольчика\20210301_063.jpg"/>
          <p:cNvPicPr>
            <a:picLocks noChangeAspect="1" noChangeArrowheads="1"/>
          </p:cNvPicPr>
          <p:nvPr/>
        </p:nvPicPr>
        <p:blipFill>
          <a:blip r:embed="rId3" cstate="print"/>
          <a:srcRect t="11851"/>
          <a:stretch>
            <a:fillRect/>
          </a:stretch>
        </p:blipFill>
        <p:spPr bwMode="auto">
          <a:xfrm>
            <a:off x="2786050" y="285728"/>
            <a:ext cx="3214710" cy="425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4857760"/>
            <a:ext cx="63981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Никифорова Татьяна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Николаевна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педагог по программе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«Дети и музей»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педагоги колокольчика\IMG_20210521_125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5000660" cy="638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педагоги колокольчика\20210301_092.jpg"/>
          <p:cNvPicPr>
            <a:picLocks noChangeAspect="1" noChangeArrowheads="1"/>
          </p:cNvPicPr>
          <p:nvPr/>
        </p:nvPicPr>
        <p:blipFill>
          <a:blip r:embed="rId3" cstate="print"/>
          <a:srcRect t="9635" r="1251" b="438"/>
          <a:stretch>
            <a:fillRect/>
          </a:stretch>
        </p:blipFill>
        <p:spPr bwMode="auto">
          <a:xfrm>
            <a:off x="2786050" y="142852"/>
            <a:ext cx="3451986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5143512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Москвина Ольга Валерьевна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педагог по программе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Заниматика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педагоги колокольчика\IMG_20210521_130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28"/>
            <a:ext cx="4412949" cy="614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педагоги колокольчика\IMG-20210508-WA0001.jpg"/>
          <p:cNvPicPr>
            <a:picLocks noChangeAspect="1" noChangeArrowheads="1"/>
          </p:cNvPicPr>
          <p:nvPr/>
        </p:nvPicPr>
        <p:blipFill>
          <a:blip r:embed="rId3"/>
          <a:srcRect t="26191" r="46032" b="13095"/>
          <a:stretch>
            <a:fillRect/>
          </a:stretch>
        </p:blipFill>
        <p:spPr bwMode="auto">
          <a:xfrm>
            <a:off x="3071802" y="142852"/>
            <a:ext cx="3143272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5143512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Шмуйлова Владлена Владимировна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педагог по программе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«Музыка для дошколят»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педагоги колокольчика\IMG_20210521_125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290"/>
            <a:ext cx="4143404" cy="62315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9218" name="Picture 2" descr="C:\Users\User\Desktop\педагоги колокольчика\20210301_056.jpg"/>
          <p:cNvPicPr>
            <a:picLocks noChangeAspect="1" noChangeArrowheads="1"/>
          </p:cNvPicPr>
          <p:nvPr/>
        </p:nvPicPr>
        <p:blipFill>
          <a:blip r:embed="rId3" cstate="print"/>
          <a:srcRect t="5189"/>
          <a:stretch>
            <a:fillRect/>
          </a:stretch>
        </p:blipFill>
        <p:spPr bwMode="auto">
          <a:xfrm>
            <a:off x="2857488" y="214290"/>
            <a:ext cx="3342067" cy="4752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5357826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Конобеевская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Елена Павловна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концертмейстер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125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2021-05-21T07:33:47Z</dcterms:created>
  <dcterms:modified xsi:type="dcterms:W3CDTF">2021-05-21T08:57:05Z</dcterms:modified>
</cp:coreProperties>
</file>