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100" d="100"/>
          <a:sy n="100" d="100"/>
        </p:scale>
        <p:origin x="62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5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4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2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9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4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2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9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8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2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2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C0E46-5D2F-4A92-B700-3EC0A05C4532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4B61D-E3A0-46E1-B43E-CAB6D7B1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1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100" y="228600"/>
            <a:ext cx="117729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86623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32301" y="413872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ТРУДОВАЯ ДЕЯТЕЛЬНОСТЬ ЧЕЛОВЕКА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2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/>
          <a:stretch/>
        </p:blipFill>
        <p:spPr>
          <a:xfrm>
            <a:off x="-19050" y="1"/>
            <a:ext cx="1221105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0025" y="201600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1600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89763" y="508044"/>
            <a:ext cx="45735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«ОХРАНА ТРУДА»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0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965"/>
          </a:xfrm>
        </p:spPr>
      </p:pic>
      <p:sp>
        <p:nvSpPr>
          <p:cNvPr id="5" name="Прямоугольник 4"/>
          <p:cNvSpPr/>
          <p:nvPr/>
        </p:nvSpPr>
        <p:spPr>
          <a:xfrm>
            <a:off x="200025" y="201600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63882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86588" y="566241"/>
            <a:ext cx="52959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«ОХРАНА ТРУДА</a:t>
            </a: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2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15875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8158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05650" y="484602"/>
            <a:ext cx="51911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«ОХРАНА ТРУДА</a:t>
            </a: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698"/>
          <a:stretch/>
        </p:blipFill>
        <p:spPr>
          <a:xfrm>
            <a:off x="-9524" y="0"/>
            <a:ext cx="121158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1926" y="115873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8158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29201" y="484600"/>
            <a:ext cx="70770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ОХРАНЫ ТРУДА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3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077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15871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8158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10150" y="299932"/>
            <a:ext cx="70770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ОБЕСПЕЧЕНИЯ ОХРАНЫ ТРУДА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1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196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15871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10150" y="299932"/>
            <a:ext cx="70770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ОБЕСПЕЧЕНИЯ ОХРАНЫ ТРУДА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8158"/>
            <a:ext cx="3124200" cy="10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4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812"/>
            <a:ext cx="12192001" cy="6881812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228600"/>
            <a:ext cx="117729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86623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1501" y="463411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ТРУДОВАЯ ДЕЯТЕЛЬНОСТЬ ЧЕЛОВЕКА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3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86623"/>
            <a:ext cx="11772900" cy="1032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86623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1501" y="463411"/>
            <a:ext cx="77596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ТРУДОВАЯ ДЕЯТЕЛЬНОСТЬ ЧЕЛОВЕКА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9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590"/>
          </a:xfrm>
        </p:spPr>
      </p:pic>
      <p:sp>
        <p:nvSpPr>
          <p:cNvPr id="5" name="Прямоугольник 4"/>
          <p:cNvSpPr/>
          <p:nvPr/>
        </p:nvSpPr>
        <p:spPr>
          <a:xfrm>
            <a:off x="209549" y="186623"/>
            <a:ext cx="11772900" cy="1032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86623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1501" y="463411"/>
            <a:ext cx="73278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УСЛОВИЯ ТРУДА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7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301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86623"/>
            <a:ext cx="11772900" cy="1032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86623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02050" y="287412"/>
            <a:ext cx="81375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НЕБЛАГОПРИЯТНЫЕ ПОСЛЕДСВИЯ</a:t>
            </a:r>
          </a:p>
          <a:p>
            <a:pPr algn="r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ВОЗДЕЙСТВИЯ УСЛОВИЙ ТРУДА НА ЧЕЛОВЕКА 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0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5" t="516" r="-1"/>
          <a:stretch/>
        </p:blipFill>
        <p:spPr>
          <a:xfrm>
            <a:off x="-177800" y="0"/>
            <a:ext cx="12369800" cy="6972300"/>
          </a:xfrm>
        </p:spPr>
      </p:pic>
      <p:sp>
        <p:nvSpPr>
          <p:cNvPr id="5" name="Прямоугольник 4"/>
          <p:cNvSpPr/>
          <p:nvPr/>
        </p:nvSpPr>
        <p:spPr>
          <a:xfrm>
            <a:off x="311150" y="50417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43325" y="361950"/>
            <a:ext cx="81375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«БЕЗОПАСНОСТЬ </a:t>
            </a:r>
          </a:p>
          <a:p>
            <a:pPr algn="r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ПРОИЗВОДСТВЕННОЙ ДЕЯТЕЛЬНОСТИ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74984"/>
            <a:ext cx="3124200" cy="10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6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870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39316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1600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76662" y="365125"/>
            <a:ext cx="81375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ОБЕСПЕЧЕНИЯ </a:t>
            </a:r>
          </a:p>
          <a:p>
            <a:pPr algn="r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БЕЗОПАСНОСТИ ТРУДА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5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028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50800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1600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89763" y="508044"/>
            <a:ext cx="45735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«ОХРАНА ТРУДА»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4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46"/>
          </a:xfrm>
        </p:spPr>
      </p:pic>
      <p:sp>
        <p:nvSpPr>
          <p:cNvPr id="5" name="Прямоугольник 4"/>
          <p:cNvSpPr/>
          <p:nvPr/>
        </p:nvSpPr>
        <p:spPr>
          <a:xfrm>
            <a:off x="209550" y="150800"/>
            <a:ext cx="11772900" cy="119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1600"/>
            <a:ext cx="3124200" cy="107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89763" y="508044"/>
            <a:ext cx="45735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ПОНЯТИЕ «ОХРАНА ТРУДА»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149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67</Words>
  <Application>Microsoft Office PowerPoint</Application>
  <PresentationFormat>Широкоэкранный</PresentationFormat>
  <Paragraphs>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2019-04-29T11:50:21Z</dcterms:created>
  <dcterms:modified xsi:type="dcterms:W3CDTF">2019-04-30T06:03:29Z</dcterms:modified>
</cp:coreProperties>
</file>