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защитника Отечества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День Победы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для аттестации\23 ф\DSC07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29" name="Picture 5" descr="D:\фото для аттестации\23 ф\DSC072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0" name="Picture 6" descr="D:\фото для аттестации\23 ф\DSC072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1" name="Picture 7" descr="D:\фото для аттестации\23 ф\DSC072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2" name="Picture 8" descr="D:\фото для аттестации\23 ф\DSC073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3" name="Picture 9" descr="D:\фото для аттестации\23 ф\DSC0732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4" name="Picture 10" descr="D:\фото для аттестации\23 ф\DSC0733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5" name="Picture 11" descr="D:\фото для аттестации\23 ф\DSC0737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6" name="Picture 12" descr="D:\фото для аттестации\23 ф\DSC0150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7" name="Picture 13" descr="D:\фото для аттестации\23 ф\DSC0151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  <p:pic>
        <p:nvPicPr>
          <p:cNvPr id="1038" name="Picture 14" descr="D:\фото для аттестации\23 ф\DSC0317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469"/>
            <a:ext cx="9144000" cy="6087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День защитника Отечества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Надежда Васильевна</dc:creator>
  <cp:lastModifiedBy>Светлана</cp:lastModifiedBy>
  <cp:revision>2</cp:revision>
  <dcterms:created xsi:type="dcterms:W3CDTF">2021-01-12T10:16:35Z</dcterms:created>
  <dcterms:modified xsi:type="dcterms:W3CDTF">2021-01-14T07:02:30Z</dcterms:modified>
</cp:coreProperties>
</file>