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76" r:id="rId14"/>
    <p:sldId id="268" r:id="rId15"/>
    <p:sldId id="269" r:id="rId16"/>
    <p:sldId id="271" r:id="rId17"/>
    <p:sldId id="272" r:id="rId18"/>
    <p:sldId id="275" r:id="rId19"/>
    <p:sldId id="274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F5E3-851F-4203-A108-2F7E189008B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1FE0D-A830-4D0C-9F7E-43D43F64FD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1FE0D-A830-4D0C-9F7E-43D43F64FD1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adetstva.net/wp-content/uploads/2014/02/Nestandartnoe-fizkulturnoe-oborudovanie-v-rabote-s-doshkolnikami-%C2%ABKochki%C2%BB-%C2%ABRaznocvetnaja-dorozhka%C2%BB3.jpg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hyperlink" Target="http://planetadetstva.net/wp-content/uploads/2014/02/Nestandartnoe-fizkulturnoe-oborudovanie-v-rabote-s-doshkolnikami-Hoduli-Mjachiki-kosichki-Massazhnyj-kovrik-Ganteli-Lovishki2.jpg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adetstva.net/wp-content/uploads/2014/02/Nestandartnoe-fizkulturnoe-oborudovanie-v-rabote-s-doshkolnikami-Hoduli-Mjachiki-kosichki-Massazhnyj-kovrik-Ganteli-Lovishki.jpg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74638"/>
            <a:ext cx="7729566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0033CC"/>
                </a:solidFill>
              </a:rPr>
              <a:t>НЕСТАНДАРТНОЕ ОБОРУДОВАНИЕ ПО ФИЗИЧЕСКОМУ ВОСПИТАНИЮ В РАБОТЕ С ДОШКОЛЬНИКАМИ.</a:t>
            </a:r>
            <a:endParaRPr lang="ru-RU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33CC"/>
                </a:solidFill>
              </a:rPr>
              <a:t/>
            </a:r>
            <a:br>
              <a:rPr lang="ru-RU" sz="2000" b="1" dirty="0" smtClean="0">
                <a:solidFill>
                  <a:srgbClr val="0033CC"/>
                </a:solidFill>
              </a:rPr>
            </a:br>
            <a:r>
              <a:rPr lang="ru-RU" sz="2000" b="1" dirty="0" smtClean="0">
                <a:solidFill>
                  <a:srgbClr val="0033CC"/>
                </a:solidFill>
              </a:rPr>
              <a:t/>
            </a:r>
            <a:br>
              <a:rPr lang="ru-RU" sz="2000" b="1" dirty="0" smtClean="0">
                <a:solidFill>
                  <a:srgbClr val="0033CC"/>
                </a:solidFill>
              </a:rPr>
            </a:br>
            <a:r>
              <a:rPr lang="ru-RU" sz="2000" b="1" dirty="0" smtClean="0">
                <a:solidFill>
                  <a:srgbClr val="0033CC"/>
                </a:solidFill>
              </a:rPr>
              <a:t>Одной из находок,  стало бы для нас нестандартное оборудование - Парашют. Он представляет собой круг диаметром от 3 до 5 метров, сшитый из легкой ткани, разделенной на сектора разного цвета, по краю находятся ручки, в середине вырезан небольшой круг для выхода воздуха. </a:t>
            </a:r>
            <a:br>
              <a:rPr lang="ru-RU" sz="2000" b="1" dirty="0" smtClean="0">
                <a:solidFill>
                  <a:srgbClr val="0033CC"/>
                </a:solidFill>
              </a:rPr>
            </a:br>
            <a:r>
              <a:rPr lang="ru-RU" sz="2000" b="1" dirty="0" smtClean="0">
                <a:solidFill>
                  <a:srgbClr val="0033CC"/>
                </a:solidFill>
              </a:rPr>
              <a:t> Для него необходимо подобрать яркий материал, выкроить и сшить из треугольников парашют. Хочется отметить много функциональность этого пособия. А сколько радости, восторга оно вызовет у детей.</a:t>
            </a:r>
            <a:endParaRPr lang="ru-RU" sz="2000" b="1" dirty="0">
              <a:solidFill>
                <a:srgbClr val="0033CC"/>
              </a:solidFill>
            </a:endParaRPr>
          </a:p>
        </p:txBody>
      </p:sp>
      <p:pic>
        <p:nvPicPr>
          <p:cNvPr id="6146" name="Picture 2" descr="I:\работаю\планирование 2014-2015\проекты\спортивная семья\где прячется здоровье\3711d455a19bb057f910fc87071492b9.jpg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214554"/>
            <a:ext cx="3357554" cy="2514206"/>
          </a:xfrm>
          <a:prstGeom prst="rect">
            <a:avLst/>
          </a:prstGeom>
          <a:noFill/>
        </p:spPr>
      </p:pic>
      <p:pic>
        <p:nvPicPr>
          <p:cNvPr id="6147" name="Picture 3" descr="I:\работаю\планирование 2014-2015\проекты\спортивная семья\где прячется здоровье\317e72f6aac12c63b0fc0f7ed14cf93f.jpg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2285992"/>
            <a:ext cx="3395658" cy="2542739"/>
          </a:xfrm>
          <a:prstGeom prst="rect">
            <a:avLst/>
          </a:prstGeom>
          <a:noFill/>
        </p:spPr>
      </p:pic>
      <p:pic>
        <p:nvPicPr>
          <p:cNvPr id="6148" name="Picture 4" descr="I:\работаю\планирование 2014-2015\проекты\спортивная семья\где прячется здоровье\orig_18285a03409ce44c76d6b2ad8e7ab0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143380"/>
            <a:ext cx="3333750" cy="2505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Для профилактики плоскостопия будут полезны массажные дорожки.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3" name="Рисунок 2" descr="http://www.maam.ru/upload/blogs/detsad-88127-141309967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928802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Гусеница веселый валик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500174"/>
            <a:ext cx="32146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ложение на конкурс массажный коврик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071942"/>
            <a:ext cx="3429004" cy="211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I:\работаю\планирование 2014-2015\проекты\спортивная семья\где прячется здоровье\detsad-201526-139492693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2143116"/>
            <a:ext cx="2396281" cy="32004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А вот такие веселые пособия можно связать.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3" name="Рисунок 2" descr="http://www.maam.ru/upload/blogs/detsad-23361-141224674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4214819"/>
            <a:ext cx="31956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етрадиционное спортивное оборудование «Эмоциональные кегли»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285860"/>
            <a:ext cx="41434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Поролоновые ходул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357694"/>
            <a:ext cx="2857500" cy="2162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/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>Это - «</a:t>
            </a:r>
            <a:r>
              <a:rPr lang="ru-RU" sz="3200" b="1" dirty="0" err="1" smtClean="0">
                <a:solidFill>
                  <a:srgbClr val="0033CC"/>
                </a:solidFill>
              </a:rPr>
              <a:t>Медболы</a:t>
            </a:r>
            <a:r>
              <a:rPr lang="ru-RU" sz="3200" b="1" dirty="0" smtClean="0">
                <a:solidFill>
                  <a:srgbClr val="0033CC"/>
                </a:solidFill>
              </a:rPr>
              <a:t>»</a:t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>Мячи из ткани разные по величине для перешагивания и перепрыгивания.</a:t>
            </a:r>
            <a:br>
              <a:rPr lang="ru-RU" sz="3200" b="1" dirty="0" smtClean="0">
                <a:solidFill>
                  <a:srgbClr val="0033CC"/>
                </a:solidFill>
              </a:rPr>
            </a:b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33794" name="Picture 2" descr="http://www.maam.ru/upload/blogs/279a261d19b043193e8288783ffa6e14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714488"/>
            <a:ext cx="3929090" cy="47370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Этих змей мы бояться не будем. Они пригодятся нам для ходьбы, </a:t>
            </a:r>
            <a:r>
              <a:rPr lang="ru-RU" sz="2400" b="1" dirty="0" err="1" smtClean="0">
                <a:solidFill>
                  <a:srgbClr val="0033CC"/>
                </a:solidFill>
              </a:rPr>
              <a:t>перелезания</a:t>
            </a:r>
            <a:r>
              <a:rPr lang="ru-RU" sz="2400" b="1" dirty="0" smtClean="0">
                <a:solidFill>
                  <a:srgbClr val="0033CC"/>
                </a:solidFill>
              </a:rPr>
              <a:t>, перепрыгивания, перешагивания, для развития координации движений, устойчивости . Дети с удовольствием будут играть с ними, развивая ловкость, равновесие, уверенность в себе, укрепляя мышцы ног и стопы.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3" name="Рисунок 2" descr="Физкультурное пособие из бросового материала «Змейка»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928802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maam.ru/upload/blogs/detsad-105940-141167296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572008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Кольцеброс животные своими рука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785926"/>
            <a:ext cx="3252979" cy="2428892"/>
          </a:xfrm>
          <a:prstGeom prst="rect">
            <a:avLst/>
          </a:prstGeom>
          <a:noFill/>
        </p:spPr>
      </p:pic>
      <p:pic>
        <p:nvPicPr>
          <p:cNvPr id="13316" name="Picture 4" descr="http://www.maam.ru/upload/blogs/86d6f24cdefd5fbf8181d4ff17d366a5.jp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857496"/>
            <a:ext cx="2071702" cy="2762270"/>
          </a:xfrm>
          <a:prstGeom prst="rect">
            <a:avLst/>
          </a:prstGeom>
          <a:noFill/>
        </p:spPr>
      </p:pic>
      <p:pic>
        <p:nvPicPr>
          <p:cNvPr id="13318" name="Picture 6" descr="http://www.edu54.ru/sites/default/files/userfiles/image/img_13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4407698"/>
            <a:ext cx="3267068" cy="24503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Такие ходули помогут нам развить чувство равновесия и высоты, координацию движений и ловкость. 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3" name="Рисунок 2" descr="«Нетрадиционные пособия для развития движений»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одвижная игра ловишки с хвостиками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500174"/>
            <a:ext cx="21812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I:\работаю\планирование 2014-2015\проекты\спортивная семья\где прячется здоровье\20090914_162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4743678"/>
            <a:ext cx="2286016" cy="1825326"/>
          </a:xfrm>
          <a:prstGeom prst="rect">
            <a:avLst/>
          </a:prstGeom>
          <a:noFill/>
        </p:spPr>
      </p:pic>
      <p:pic>
        <p:nvPicPr>
          <p:cNvPr id="7172" name="Picture 4" descr="Мяч олен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571744"/>
            <a:ext cx="2333625" cy="2857500"/>
          </a:xfrm>
          <a:prstGeom prst="rect">
            <a:avLst/>
          </a:prstGeom>
          <a:noFill/>
        </p:spPr>
      </p:pic>
      <p:pic>
        <p:nvPicPr>
          <p:cNvPr id="7174" name="Picture 6" descr="Следы из крышек от бутыло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286256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В таких веселых штанах вы, наверное, и сами будете не прочь побегать наперегонки.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3" name="Рисунок 2" descr="http://www.maam.ru/upload/blogs/detsad-119606-139723294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571612"/>
            <a:ext cx="4143404" cy="502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Под такие веселые дуги мы будем лазать с огромным удовольствием, а можно и мячи в них прокатывать, как в ворота.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3" name="Рисунок 2" descr="http://www.maam.ru/upload/blogs/detsad-13931523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14752"/>
            <a:ext cx="5301615" cy="298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I:\работаю\планирование 2014-2015\проекты\спортивная семья\нест об\ff7e1c53910215e63460d21fa197513b.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3528492" cy="2643207"/>
          </a:xfrm>
          <a:prstGeom prst="rect">
            <a:avLst/>
          </a:prstGeom>
          <a:noFill/>
        </p:spPr>
      </p:pic>
      <p:pic>
        <p:nvPicPr>
          <p:cNvPr id="5" name="Рисунок 4" descr="http://www.maam.ru/upload/blogs/d6c867de931ce8580f9a334ab693fdae.jpg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571612"/>
            <a:ext cx="37147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Очень приятно делать упражнения с такими пособиями.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3" name="Рисунок 2" descr="http://www.maam.ru/upload/blogs/detsad-122980-139920358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407196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maam.ru/upload/blogs/detsad-122980-139920366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357562"/>
            <a:ext cx="4147177" cy="309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33CC"/>
                </a:solidFill>
              </a:rPr>
              <a:t>МЫ  БУДЕМ РАДЫ, ЕСЛИ ВЫ ОТКЛИКНИТЕСЬ НА НАШЕ ПРЕДЛОЖЕНИЕ.</a:t>
            </a:r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33CC"/>
                </a:solidFill>
              </a:rPr>
              <a:t>В последнее время  увеличилось количество часто болеющих детей, детей имеющих плоскостопие, нарушения опорно-двигательного аппарата и другие проблемы со здоровьем.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7" name="Picture 3" descr="I:\работаю\планирование 2014-2015\проекты\спортивная семья\где прячется здоровье\Дети-11-290x2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500462" cy="3714776"/>
          </a:xfrm>
          <a:prstGeom prst="rect">
            <a:avLst/>
          </a:prstGeom>
          <a:noFill/>
        </p:spPr>
      </p:pic>
      <p:pic>
        <p:nvPicPr>
          <p:cNvPr id="1028" name="Picture 4" descr="I:\работаю\планирование 2014-2015\проекты\спортивная семья\где прячется здоровье\lack_of_exercis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194682"/>
            <a:ext cx="4627546" cy="3466453"/>
          </a:xfrm>
          <a:prstGeom prst="rect">
            <a:avLst/>
          </a:prstGeom>
          <a:noFill/>
        </p:spPr>
      </p:pic>
      <p:pic>
        <p:nvPicPr>
          <p:cNvPr id="1029" name="Picture 5" descr="I:\работаю\планирование 2014-2015\проекты\спортивная семья\где прячется здоровье\doctor1_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1214422"/>
            <a:ext cx="1258891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Семенова Светлана Алексеевна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Инструктор по физической культуре МК ДОУ детский сад №1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п. Муезерский</a:t>
            </a:r>
          </a:p>
        </p:txBody>
      </p:sp>
    </p:spTree>
    <p:extLst>
      <p:ext uri="{BB962C8B-B14F-4D97-AF65-F5344CB8AC3E}">
        <p14:creationId xmlns:p14="http://schemas.microsoft.com/office/powerpoint/2010/main" val="417221514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</a:rPr>
              <a:t>Основной задачей детского сада является оздоровление, обеспечение разностороннего физического развития ребенка, Это  дыхательная и пальчиковая гимнастики, </a:t>
            </a:r>
            <a:r>
              <a:rPr lang="ru-RU" sz="2000" b="1" dirty="0" err="1" smtClean="0">
                <a:solidFill>
                  <a:srgbClr val="0033CC"/>
                </a:solidFill>
              </a:rPr>
              <a:t>самомассаж</a:t>
            </a:r>
            <a:r>
              <a:rPr lang="ru-RU" sz="2000" b="1" dirty="0" smtClean="0">
                <a:solidFill>
                  <a:srgbClr val="0033CC"/>
                </a:solidFill>
              </a:rPr>
              <a:t>, утренняя гимнастика, физкультурные занятия, спортивные праздники и развлечения.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6385" name="Picture 1" descr="E:\мое 2\фото\развл 2 мл\P1010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3071834" cy="2303876"/>
          </a:xfrm>
          <a:prstGeom prst="rect">
            <a:avLst/>
          </a:prstGeom>
          <a:noFill/>
        </p:spPr>
      </p:pic>
      <p:pic>
        <p:nvPicPr>
          <p:cNvPr id="16386" name="Picture 2" descr="E:\мое 2\фото\развл 2 мл\P1010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143380"/>
            <a:ext cx="3143271" cy="2357454"/>
          </a:xfrm>
          <a:prstGeom prst="rect">
            <a:avLst/>
          </a:prstGeom>
          <a:noFill/>
        </p:spPr>
      </p:pic>
      <p:pic>
        <p:nvPicPr>
          <p:cNvPr id="16387" name="Picture 3" descr="E:\мое 2\фото\олимпиада\2 мл семейная олимпиада\P10100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643050"/>
            <a:ext cx="3094035" cy="2320526"/>
          </a:xfrm>
          <a:prstGeom prst="rect">
            <a:avLst/>
          </a:prstGeom>
          <a:noFill/>
        </p:spPr>
      </p:pic>
      <p:pic>
        <p:nvPicPr>
          <p:cNvPr id="16389" name="Picture 5" descr="E:\мое 2\фото\олимпиада\мл. Ол зайчик развлечение\P10100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214818"/>
            <a:ext cx="3094036" cy="2320527"/>
          </a:xfrm>
          <a:prstGeom prst="rect">
            <a:avLst/>
          </a:prstGeom>
          <a:noFill/>
        </p:spPr>
      </p:pic>
      <p:pic>
        <p:nvPicPr>
          <p:cNvPr id="16390" name="Picture 6" descr="E:\мое 2\фото\олимпиада\мл. Ол зайчик развлечение\P101005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786058"/>
            <a:ext cx="2665408" cy="19990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b="1" dirty="0" smtClean="0">
                <a:solidFill>
                  <a:srgbClr val="0033CC"/>
                </a:solidFill>
              </a:rPr>
              <a:t>Детям на физкультурных занятиях должно быть, прежде всего, интересно. 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b="1" dirty="0" smtClean="0">
                <a:solidFill>
                  <a:srgbClr val="0033CC"/>
                </a:solidFill>
              </a:rPr>
              <a:t>Не последнюю роль в создании захватывающей атмосферы занятия играет оборудование, особенно нестандартное. Наша задача - насыщение пространства физкультурного зала недорогим, нетрадиционным, многофункциональным оборудованием, инвентарем и атрибутами.</a:t>
            </a:r>
            <a:br>
              <a:rPr lang="ru-RU" sz="2700" b="1" dirty="0" smtClean="0">
                <a:solidFill>
                  <a:srgbClr val="0033CC"/>
                </a:solidFill>
              </a:rPr>
            </a:br>
            <a:r>
              <a:rPr lang="ru-RU" sz="2700" b="1" dirty="0" smtClean="0">
                <a:solidFill>
                  <a:srgbClr val="0033CC"/>
                </a:solidFill>
              </a:rPr>
              <a:t>Красочное оборудование, вызывает не только большой восторг у детей, но и позволяет расширить возможности для выполнения многообразных движений, упражнений.</a:t>
            </a:r>
            <a:endParaRPr lang="ru-RU" sz="27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b="1" dirty="0" smtClean="0">
                <a:solidFill>
                  <a:srgbClr val="0033CC"/>
                </a:solidFill>
              </a:rPr>
              <a:t>«Степ – скамейка» - это нестандартное пособие предназначено для работы с детьми. Способствует формированию осанки, костно-мышечного корсета; развитию координации движений; умению ритмически согласованно выполнять простые движения.</a:t>
            </a:r>
            <a:br>
              <a:rPr lang="ru-RU" sz="2700" b="1" dirty="0" smtClean="0">
                <a:solidFill>
                  <a:srgbClr val="0033CC"/>
                </a:solidFill>
              </a:rPr>
            </a:br>
            <a:endParaRPr lang="ru-RU" sz="2700" b="1" dirty="0">
              <a:solidFill>
                <a:srgbClr val="0033CC"/>
              </a:solidFill>
            </a:endParaRPr>
          </a:p>
        </p:txBody>
      </p:sp>
      <p:pic>
        <p:nvPicPr>
          <p:cNvPr id="2050" name="Picture 2" descr="E:\мое 2\фото\развл 2 мл\P101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E:\мое 2\фото\развл 2 мл\P101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Пособие «косички» мы используем для прыжков, для ходьбы с сохранением равновесия, </a:t>
            </a:r>
            <a:r>
              <a:rPr lang="ru-RU" sz="2800" b="1" dirty="0" err="1" smtClean="0">
                <a:solidFill>
                  <a:srgbClr val="0033CC"/>
                </a:solidFill>
              </a:rPr>
              <a:t>общеразвивающих</a:t>
            </a:r>
            <a:r>
              <a:rPr lang="ru-RU" sz="2800" b="1" dirty="0" smtClean="0">
                <a:solidFill>
                  <a:srgbClr val="0033CC"/>
                </a:solidFill>
              </a:rPr>
              <a:t> упражнений.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3074" name="Picture 2" descr="E:\мое 2\фото\развл 2 мл\P1010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1604" y="2000240"/>
            <a:ext cx="6429420" cy="4494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Из линолеума мы сделали «кочки» или «сугробы», а может это камни из фиолетовой страны? Через них так весело прыгать, их можно использовать как домики во время игр. А если пофантазировать, то они могут превратиться и еще во что ни будь.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4098" name="Picture 2" descr="E:\мое 2\фото\фото\День именн 10.06.14 Кивисало\DSC00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57356" y="2357430"/>
            <a:ext cx="5632113" cy="42240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А вот это – столбики или ориентиры. Между ними очень весело бегать «змейкой».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5122" name="Picture 2" descr="E:\мое 2\фото\23 февраля\23 2 мл.гр\P1010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E:\мое 2\фото\23 февраля\23 2 мл.гр\P1010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Мы уверены, что вы так же заинтересованы в сохранении и укреплении здоровья наших детей. Мы предлагаем вам оказать нам помощь в изготовлении интересного, нестандартного оборудования для занятий и игр с детьми.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8194" name="Picture 2" descr="I:\работаю\планирование 2014-2015\проекты\спортивная семья\где прячется здоровье\photodune-659524-255x25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00306"/>
            <a:ext cx="2715740" cy="2714644"/>
          </a:xfrm>
          <a:prstGeom prst="rect">
            <a:avLst/>
          </a:prstGeom>
          <a:noFill/>
        </p:spPr>
      </p:pic>
      <p:pic>
        <p:nvPicPr>
          <p:cNvPr id="8195" name="Picture 3" descr="I:\работаю\планирование 2014-2015\проекты\спортивная семья\где прячется здоровье\j57_clip_image0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714752"/>
            <a:ext cx="2362063" cy="2928958"/>
          </a:xfrm>
          <a:prstGeom prst="rect">
            <a:avLst/>
          </a:prstGeom>
          <a:noFill/>
        </p:spPr>
      </p:pic>
      <p:pic>
        <p:nvPicPr>
          <p:cNvPr id="8196" name="Picture 4" descr="I:\работаю\планирование 2014-2015\проекты\спортивная семья\где прячется здоровье\103259962_kursuy_kroyki_i_shity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3228716" cy="23002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218</Words>
  <Application>Microsoft Office PowerPoint</Application>
  <PresentationFormat>Экран (4:3)</PresentationFormat>
  <Paragraphs>24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    НЕСТАНДАРТНОЕ ОБОРУДОВАНИЕ ПО ФИЗИЧЕСКОМУ ВОСПИТАНИЮ В РАБОТЕ С ДОШКОЛЬНИКАМИ.</vt:lpstr>
      <vt:lpstr>В последнее время  увеличилось количество часто болеющих детей, детей имеющих плоскостопие, нарушения опорно-двигательного аппарата и другие проблемы со здоровьем.  </vt:lpstr>
      <vt:lpstr>Основной задачей детского сада является оздоровление, обеспечение разностороннего физического развития ребенка, Это  дыхательная и пальчиковая гимнастики, самомассаж, утренняя гимнастика, физкультурные занятия, спортивные праздники и развлечения. </vt:lpstr>
      <vt:lpstr>           Детям на физкультурных занятиях должно быть, прежде всего, интересно.     Не последнюю роль в создании захватывающей атмосферы занятия играет оборудование, особенно нестандартное. Наша задача - насыщение пространства физкультурного зала недорогим, нетрадиционным, многофункциональным оборудованием, инвентарем и атрибутами. Красочное оборудование, вызывает не только большой восторг у детей, но и позволяет расширить возможности для выполнения многообразных движений, упражнений.</vt:lpstr>
      <vt:lpstr>  «Степ – скамейка» - это нестандартное пособие предназначено для работы с детьми. Способствует формированию осанки, костно-мышечного корсета; развитию координации движений; умению ритмически согласованно выполнять простые движения. </vt:lpstr>
      <vt:lpstr>Пособие «косички» мы используем для прыжков, для ходьбы с сохранением равновесия, общеразвивающих упражнений.</vt:lpstr>
      <vt:lpstr> Из линолеума мы сделали «кочки» или «сугробы», а может это камни из фиолетовой страны? Через них так весело прыгать, их можно использовать как домики во время игр. А если пофантазировать, то они могут превратиться и еще во что ни будь.</vt:lpstr>
      <vt:lpstr>А вот это – столбики или ориентиры. Между ними очень весело бегать «змейкой».</vt:lpstr>
      <vt:lpstr>Мы уверены, что вы так же заинтересованы в сохранении и укреплении здоровья наших детей. Мы предлагаем вам оказать нам помощь в изготовлении интересного, нестандартного оборудования для занятий и игр с детьми.</vt:lpstr>
      <vt:lpstr>  Одной из находок,  стало бы для нас нестандартное оборудование - Парашют. Он представляет собой круг диаметром от 3 до 5 метров, сшитый из легкой ткани, разделенной на сектора разного цвета, по краю находятся ручки, в середине вырезан небольшой круг для выхода воздуха.   Для него необходимо подобрать яркий материал, выкроить и сшить из треугольников парашют. Хочется отметить много функциональность этого пособия. А сколько радости, восторга оно вызовет у детей.</vt:lpstr>
      <vt:lpstr>Для профилактики плоскостопия будут полезны массажные дорожки.</vt:lpstr>
      <vt:lpstr>А вот такие веселые пособия можно связать.</vt:lpstr>
      <vt:lpstr> Это - «Медболы» Мячи из ткани разные по величине для перешагивания и перепрыгивания. </vt:lpstr>
      <vt:lpstr> Этих змей мы бояться не будем. Они пригодятся нам для ходьбы, перелезания, перепрыгивания, перешагивания, для развития координации движений, устойчивости . Дети с удовольствием будут играть с ними, развивая ловкость, равновесие, уверенность в себе, укрепляя мышцы ног и стопы.</vt:lpstr>
      <vt:lpstr>Такие ходули помогут нам развить чувство равновесия и высоты, координацию движений и ловкость. </vt:lpstr>
      <vt:lpstr>В таких веселых штанах вы, наверное, и сами будете не прочь побегать наперегонки.</vt:lpstr>
      <vt:lpstr>Под такие веселые дуги мы будем лазать с огромным удовольствием, а можно и мячи в них прокатывать, как в ворота.</vt:lpstr>
      <vt:lpstr>Очень приятно делать упражнения с такими пособиями.</vt:lpstr>
      <vt:lpstr>           МЫ  БУДЕМ РАДЫ, ЕСЛИ ВЫ ОТКЛИКНИТЕСЬ НА НАШЕ ПРЕДЛОЖЕНИЕ.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20</cp:revision>
  <dcterms:modified xsi:type="dcterms:W3CDTF">2021-01-14T07:04:33Z</dcterms:modified>
</cp:coreProperties>
</file>