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4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3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4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8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8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9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6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4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EC04-2E74-4121-BDEE-4DBDCD54078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A11D-E68E-4CC7-A1F2-89E08F1C1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8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«Что нам поможет здоровье приумножить»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Фото отчет по проекту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«Основы безопасности»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«Первая медицинская помощь» 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677" y="1663229"/>
            <a:ext cx="7006645" cy="51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«Глазки, ушки и носы – быть здоровыми должны»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9" y="1988642"/>
            <a:ext cx="3644503" cy="4859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39" y="1988642"/>
            <a:ext cx="3644503" cy="4859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231" y="1996868"/>
            <a:ext cx="3640763" cy="48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«Здоровое питание»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развлечение «Витаминное лукошко»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D:\фото для аттестации\витаминное лукошко\DSC04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585"/>
            <a:ext cx="6536592" cy="4351338"/>
          </a:xfrm>
          <a:prstGeom prst="rect">
            <a:avLst/>
          </a:prstGeom>
          <a:noFill/>
        </p:spPr>
      </p:pic>
      <p:pic>
        <p:nvPicPr>
          <p:cNvPr id="1027" name="Picture 3" descr="D:\фото для аттестации\витаминное лукошко\DSC047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73" y="1874235"/>
            <a:ext cx="6544261" cy="4356444"/>
          </a:xfrm>
          <a:prstGeom prst="rect">
            <a:avLst/>
          </a:prstGeom>
          <a:noFill/>
        </p:spPr>
      </p:pic>
      <p:pic>
        <p:nvPicPr>
          <p:cNvPr id="1028" name="Picture 4" descr="D:\фото для аттестации\витаминное лукошко\DSC048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172" y="1895563"/>
            <a:ext cx="6549656" cy="4360034"/>
          </a:xfrm>
          <a:prstGeom prst="rect">
            <a:avLst/>
          </a:prstGeom>
          <a:noFill/>
        </p:spPr>
      </p:pic>
      <p:pic>
        <p:nvPicPr>
          <p:cNvPr id="1029" name="Picture 5" descr="D:\фото для аттестации\витаминное лукошко\DSC048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565" y="1828800"/>
            <a:ext cx="6692376" cy="4455042"/>
          </a:xfrm>
          <a:prstGeom prst="rect">
            <a:avLst/>
          </a:prstGeom>
          <a:noFill/>
        </p:spPr>
      </p:pic>
      <p:pic>
        <p:nvPicPr>
          <p:cNvPr id="1030" name="Picture 6" descr="D:\фото для аттестации\витаминное лукошко\DSC049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383" y="1858706"/>
            <a:ext cx="6631478" cy="44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24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«Мы построим теремок»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(скелет, мышцы, внутренние органы)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" y="1969217"/>
            <a:ext cx="5835625" cy="4376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1969217"/>
            <a:ext cx="5835627" cy="43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60" y="284016"/>
            <a:ext cx="3493908" cy="4658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424" y="2140527"/>
            <a:ext cx="3356265" cy="4475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45" y="284016"/>
            <a:ext cx="3860640" cy="5147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769" y="1951552"/>
            <a:ext cx="3497996" cy="46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Развлечение: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«Спешим на помощь к Бабушке Яге»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13" y="1692924"/>
            <a:ext cx="3670372" cy="48938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19" y="1605628"/>
            <a:ext cx="3672051" cy="4896066"/>
          </a:xfrm>
          <a:prstGeom prst="rect">
            <a:avLst/>
          </a:prstGeom>
        </p:spPr>
      </p:pic>
      <p:pic>
        <p:nvPicPr>
          <p:cNvPr id="1026" name="Picture 2" descr="D:\фото для аттестации\проект здоровье\DSC04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433" y="1615074"/>
            <a:ext cx="7492882" cy="4987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3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Банные посиделки с родителями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«Жар веселью не помеха»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D:\фото для аттестации\жар веселью не помеха\DSC068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11" y="2078529"/>
            <a:ext cx="6221396" cy="41415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D:\фото для аттестации\жар веселью не помеха\DSC068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733" y="2106093"/>
            <a:ext cx="6195963" cy="4124585"/>
          </a:xfrm>
          <a:prstGeom prst="rect">
            <a:avLst/>
          </a:prstGeom>
          <a:noFill/>
        </p:spPr>
      </p:pic>
      <p:pic>
        <p:nvPicPr>
          <p:cNvPr id="2053" name="Picture 5" descr="D:\фото для аттестации\жар веселью не помеха\DSC06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049" y="2107091"/>
            <a:ext cx="6178867" cy="4113205"/>
          </a:xfrm>
          <a:prstGeom prst="rect">
            <a:avLst/>
          </a:prstGeom>
          <a:noFill/>
        </p:spPr>
      </p:pic>
      <p:pic>
        <p:nvPicPr>
          <p:cNvPr id="2054" name="Picture 6" descr="D:\фото для аттестации\жар веселью не помеха\DSC069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04" y="2095711"/>
            <a:ext cx="6333570" cy="4216189"/>
          </a:xfrm>
          <a:prstGeom prst="rect">
            <a:avLst/>
          </a:prstGeom>
          <a:noFill/>
        </p:spPr>
      </p:pic>
      <p:pic>
        <p:nvPicPr>
          <p:cNvPr id="2055" name="Picture 7" descr="D:\фото для аттестации\жар веселью не помеха\DSC0699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807" y="2121120"/>
            <a:ext cx="6285193" cy="4183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8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«Спорт нам поможет здоровье приумножить»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74" y="1953640"/>
            <a:ext cx="2843859" cy="47397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967" y="1953641"/>
            <a:ext cx="2843860" cy="4739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576" y="2117027"/>
            <a:ext cx="5535168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 «Основы безопасности»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Агитбригада «Юные пожарные» 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77" y="1690688"/>
            <a:ext cx="6536591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32" y="1984665"/>
            <a:ext cx="6536592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41" y="2241778"/>
            <a:ext cx="6564217" cy="4369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95" y="2497208"/>
            <a:ext cx="6591925" cy="4388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828" y="2398264"/>
            <a:ext cx="6532782" cy="43488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681" y="1936951"/>
            <a:ext cx="6550362" cy="4360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041" y="1602234"/>
            <a:ext cx="6799744" cy="45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49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«Что нам поможет здоровье приумножить»</vt:lpstr>
      <vt:lpstr>«Глазки, ушки и носы – быть здоровыми должны»</vt:lpstr>
      <vt:lpstr>«Здоровое питание» развлечение «Витаминное лукошко»</vt:lpstr>
      <vt:lpstr>«Мы построим теремок»  (скелет, мышцы, внутренние органы)</vt:lpstr>
      <vt:lpstr>Презентация PowerPoint</vt:lpstr>
      <vt:lpstr>Развлечение:  «Спешим на помощь к Бабушке Яге»</vt:lpstr>
      <vt:lpstr> Банные посиделки с родителями  «Жар веселью не помеха»</vt:lpstr>
      <vt:lpstr>«Спорт нам поможет здоровье приумножить»</vt:lpstr>
      <vt:lpstr> «Основы безопасности»  Агитбригада «Юные пожарные» </vt:lpstr>
      <vt:lpstr>«Основы безопасности»  «Первая медицинская помощь»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нам поможет здоровье приумножить»</dc:title>
  <dc:creator>Светлана</dc:creator>
  <cp:lastModifiedBy>Светлана</cp:lastModifiedBy>
  <cp:revision>14</cp:revision>
  <dcterms:created xsi:type="dcterms:W3CDTF">2021-01-04T11:09:43Z</dcterms:created>
  <dcterms:modified xsi:type="dcterms:W3CDTF">2021-01-14T07:15:22Z</dcterms:modified>
</cp:coreProperties>
</file>