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8" r:id="rId5"/>
    <p:sldId id="267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B68F-F7ED-45D4-9FA0-155CE90922B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0576D-7E8C-40DB-8037-B4900ED49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0576D-7E8C-40DB-8037-B4900ED49F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1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9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5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0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9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9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2516-0EF3-42B5-A4D1-8809ABEA5355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4ADA-5C49-49F4-9AA1-EC7CFAFF2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3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</a:rPr>
              <a:t>Люби и знай родной свой край</a:t>
            </a:r>
            <a:endParaRPr lang="ru-RU" sz="7200" b="1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3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33CC"/>
                </a:solidFill>
              </a:rPr>
              <a:t>Праздник 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 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Земли»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2" y="1243733"/>
            <a:ext cx="8163204" cy="54341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83" y="1243733"/>
            <a:ext cx="8185199" cy="5448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589" y="1252956"/>
            <a:ext cx="8171344" cy="543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492" y="1252956"/>
            <a:ext cx="8171344" cy="5439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78" y="1252956"/>
            <a:ext cx="8149350" cy="5424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907" y="1243734"/>
            <a:ext cx="8177060" cy="5443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56" y="1238316"/>
            <a:ext cx="8171341" cy="54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Поход «Красота родного края»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2" y="2189019"/>
            <a:ext cx="6225308" cy="46689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690" y="2143557"/>
            <a:ext cx="6225310" cy="4668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3262"/>
            <a:ext cx="6192982" cy="4644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0" y="2143557"/>
            <a:ext cx="6273800" cy="4705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5" y="2207204"/>
            <a:ext cx="6322290" cy="4741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4" y="2107188"/>
            <a:ext cx="3556289" cy="4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Изучаем виды костров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482726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97013"/>
            <a:ext cx="580178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05" y="2506661"/>
            <a:ext cx="5801786" cy="4351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980" y="2493169"/>
            <a:ext cx="5819775" cy="43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Поход-развлечение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«День рождения Бабы Яги»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0473"/>
            <a:ext cx="6411995" cy="480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055909"/>
            <a:ext cx="6400800" cy="4802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5997"/>
            <a:ext cx="6608637" cy="4956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63" y="1901522"/>
            <a:ext cx="6608637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поход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«Эх, вы, сани, мои сани»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053" y="1409193"/>
            <a:ext cx="7265075" cy="54488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053" y="1409193"/>
            <a:ext cx="7232073" cy="5424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702" y="1285008"/>
            <a:ext cx="7245927" cy="54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поход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«Лыжные соревнования»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5" y="1350818"/>
            <a:ext cx="7342909" cy="55071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5" y="1350818"/>
            <a:ext cx="7342909" cy="5507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1350818"/>
            <a:ext cx="7329055" cy="5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</Words>
  <Application>Microsoft Office PowerPoint</Application>
  <PresentationFormat>Широкоэкранный</PresentationFormat>
  <Paragraphs>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Люби и знай родной свой край</vt:lpstr>
      <vt:lpstr>Праздник «День Земли» </vt:lpstr>
      <vt:lpstr>Поход «Красота родного края»</vt:lpstr>
      <vt:lpstr>Изучаем виды костров</vt:lpstr>
      <vt:lpstr>Поход-развлечение «День рождения Бабы Яги»</vt:lpstr>
      <vt:lpstr>поход «Эх, вы, сани, мои сани» </vt:lpstr>
      <vt:lpstr>поход  «Лыжные соревнования»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 и знай родной свой край</dc:title>
  <dc:creator>Светлана</dc:creator>
  <cp:lastModifiedBy>Светлана</cp:lastModifiedBy>
  <cp:revision>9</cp:revision>
  <dcterms:created xsi:type="dcterms:W3CDTF">2021-01-06T19:28:48Z</dcterms:created>
  <dcterms:modified xsi:type="dcterms:W3CDTF">2021-01-14T07:14:24Z</dcterms:modified>
</cp:coreProperties>
</file>