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36CC-9BC4-4521-B8FA-00CEC65A17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3BA2-9D7D-444E-A7FD-57A88DD8F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3BA2-9D7D-444E-A7FD-57A88DD8FA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5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7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4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4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C5B5-651B-4F88-B1C5-F13654C9346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5DD6-AF0D-4C4D-9099-2B35C2042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 – развивающая среда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Стандартное оборудование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3" y="1207796"/>
            <a:ext cx="4237652" cy="5650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132" y="1207797"/>
            <a:ext cx="4237651" cy="5650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2" y="1207795"/>
            <a:ext cx="4237653" cy="5650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130" y="1207795"/>
            <a:ext cx="4237653" cy="56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Нестандартное </a:t>
            </a:r>
            <a:r>
              <a:rPr lang="ru-RU" b="1" dirty="0">
                <a:solidFill>
                  <a:srgbClr val="002060"/>
                </a:solidFill>
              </a:rPr>
              <a:t>оборудование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22" y="1387027"/>
            <a:ext cx="4103230" cy="5470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2" y="1384715"/>
            <a:ext cx="3996360" cy="5328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41" y="1384715"/>
            <a:ext cx="4104963" cy="5473285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40" y="1384715"/>
            <a:ext cx="4104963" cy="5550396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9432" y="1384715"/>
            <a:ext cx="8222598" cy="54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 участке детского сада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2" y="1736916"/>
            <a:ext cx="6891808" cy="516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88" y="1736916"/>
            <a:ext cx="6828112" cy="5121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6916"/>
            <a:ext cx="6922637" cy="5190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88" y="1747303"/>
            <a:ext cx="6828112" cy="5110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2" y="1747303"/>
            <a:ext cx="7729751" cy="5110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237" y="1715189"/>
            <a:ext cx="3865418" cy="51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Оформление зала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53" y="1587139"/>
            <a:ext cx="3385801" cy="2539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001" y="1587139"/>
            <a:ext cx="3352800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072" y="1581943"/>
            <a:ext cx="3359728" cy="2519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" y="4249882"/>
            <a:ext cx="3477491" cy="2608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96" y="4249882"/>
            <a:ext cx="3463638" cy="2597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82" y="3555549"/>
            <a:ext cx="2476838" cy="33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Альбомы, дидактические игры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58" y="1368425"/>
            <a:ext cx="3604684" cy="2703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29" y="4154090"/>
            <a:ext cx="3605213" cy="2703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835" y="1388283"/>
            <a:ext cx="4031394" cy="2683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52" y="4174345"/>
            <a:ext cx="4031394" cy="2683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261" y="4154090"/>
            <a:ext cx="4041391" cy="26903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117" y="1372117"/>
            <a:ext cx="4055678" cy="26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</Words>
  <Application>Microsoft Office PowerPoint</Application>
  <PresentationFormat>Широкоэкранный</PresentationFormat>
  <Paragraphs>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Предметно – развивающая среда</vt:lpstr>
      <vt:lpstr>Стандартное оборудование</vt:lpstr>
      <vt:lpstr>Нестандартное оборудование</vt:lpstr>
      <vt:lpstr>На участке детского сада</vt:lpstr>
      <vt:lpstr>Оформление зала</vt:lpstr>
      <vt:lpstr>Альбомы, дидактические игры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</dc:title>
  <dc:creator>Светлана</dc:creator>
  <cp:lastModifiedBy>Светлана</cp:lastModifiedBy>
  <cp:revision>15</cp:revision>
  <dcterms:created xsi:type="dcterms:W3CDTF">2021-01-05T08:54:23Z</dcterms:created>
  <dcterms:modified xsi:type="dcterms:W3CDTF">2021-01-14T07:13:26Z</dcterms:modified>
</cp:coreProperties>
</file>