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5" r:id="rId10"/>
    <p:sldId id="262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736F24-433A-4CAB-921B-6D4C1FE68A66}">
          <p14:sldIdLst>
            <p14:sldId id="256"/>
            <p14:sldId id="257"/>
            <p14:sldId id="258"/>
            <p14:sldId id="259"/>
            <p14:sldId id="260"/>
            <p14:sldId id="266"/>
            <p14:sldId id="263"/>
            <p14:sldId id="264"/>
            <p14:sldId id="265"/>
            <p14:sldId id="262"/>
            <p14:sldId id="267"/>
            <p14:sldId id="269"/>
            <p14:sldId id="268"/>
            <p14:sldId id="270"/>
          </p14:sldIdLst>
        </p14:section>
        <p14:section name="Раздел без заголовка" id="{EB338616-D502-4460-8902-69A51A93EB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7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6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5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2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0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2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8812-0E52-4CFA-ABCE-316BBAFC662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4E6A-A058-46A3-B0BE-2B03BF096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ЧТО ЛИШНЕЕ ?</a:t>
            </a:r>
            <a:endParaRPr lang="ru-RU" sz="88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17" y="479721"/>
            <a:ext cx="5312979" cy="2987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17" y="3794024"/>
            <a:ext cx="5029200" cy="2834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971" y="3755396"/>
            <a:ext cx="5108029" cy="2873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388654"/>
            <a:ext cx="4443413" cy="3072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912" y="4034741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17" y="358422"/>
            <a:ext cx="5144022" cy="2968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" y="3811108"/>
            <a:ext cx="5363721" cy="30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55" y="358422"/>
            <a:ext cx="5312980" cy="2988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213" y="3588783"/>
            <a:ext cx="4288221" cy="3180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003" y="4177265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7-2018\проекты\Зимняя Олимпиада\игры\703673_3252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38" y="282747"/>
            <a:ext cx="4928382" cy="2755875"/>
          </a:xfrm>
          <a:prstGeom prst="rect">
            <a:avLst/>
          </a:prstGeom>
          <a:noFill/>
        </p:spPr>
      </p:pic>
      <p:pic>
        <p:nvPicPr>
          <p:cNvPr id="1027" name="Picture 3" descr="G:\2017-2018\проекты\Зимняя Олимпиада\игры\09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350" y="245012"/>
            <a:ext cx="2835813" cy="2835813"/>
          </a:xfrm>
          <a:prstGeom prst="rect">
            <a:avLst/>
          </a:prstGeom>
          <a:noFill/>
        </p:spPr>
      </p:pic>
      <p:pic>
        <p:nvPicPr>
          <p:cNvPr id="1028" name="Picture 4" descr="G:\2017-2018\проекты\Зимняя Олимпиада\игры\1312-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617" y="3250809"/>
            <a:ext cx="3176368" cy="3176368"/>
          </a:xfrm>
          <a:prstGeom prst="rect">
            <a:avLst/>
          </a:prstGeom>
          <a:noFill/>
        </p:spPr>
      </p:pic>
      <p:pic>
        <p:nvPicPr>
          <p:cNvPr id="1029" name="Picture 5" descr="G:\2017-2018\проекты\Зимняя Олимпиада\игры\61998fe8bbb3ebeca93ad5b74a088f3a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002" y="3392917"/>
            <a:ext cx="5530947" cy="32356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35" y="3681705"/>
            <a:ext cx="291465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нимашка смай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871" y="2434513"/>
            <a:ext cx="6464239" cy="39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545" y="2690336"/>
            <a:ext cx="107926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Игру </a:t>
            </a:r>
            <a:r>
              <a:rPr lang="ru-RU" sz="4400" b="1" dirty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Семенова Светлана Алексеевна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Инструктор по физической культуре МК ДОУ детский сад №1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п. Муезерский</a:t>
            </a:r>
          </a:p>
        </p:txBody>
      </p:sp>
    </p:spTree>
    <p:extLst>
      <p:ext uri="{BB962C8B-B14F-4D97-AF65-F5344CB8AC3E}">
        <p14:creationId xmlns:p14="http://schemas.microsoft.com/office/powerpoint/2010/main" val="35159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3" y="522178"/>
            <a:ext cx="5084242" cy="3249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28" y="4467580"/>
            <a:ext cx="3121152" cy="1990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26" y="4454718"/>
            <a:ext cx="3468755" cy="2003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95" y="5043488"/>
            <a:ext cx="4135778" cy="1414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652" y="522178"/>
            <a:ext cx="6598421" cy="3249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369" y="4143349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0" y="308482"/>
            <a:ext cx="5068092" cy="3378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682" y="3849224"/>
            <a:ext cx="2680137" cy="2680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52" y="3972288"/>
            <a:ext cx="2873811" cy="2557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888" y="3969982"/>
            <a:ext cx="2494493" cy="2559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461" y="350310"/>
            <a:ext cx="6802809" cy="3378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381" y="882386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81" y="323928"/>
            <a:ext cx="5330080" cy="3004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385" y="3973273"/>
            <a:ext cx="3424320" cy="2655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109" y="1104601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109" y="3951702"/>
            <a:ext cx="3435897" cy="2677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98" y="3973273"/>
            <a:ext cx="3541001" cy="2655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49" y="4143860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8" y="228763"/>
            <a:ext cx="4949496" cy="3826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325" y="355266"/>
            <a:ext cx="3699588" cy="3699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837" y="4397755"/>
            <a:ext cx="3267897" cy="2279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266" y="4397756"/>
            <a:ext cx="2517575" cy="227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0" y="984520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92" y="235168"/>
            <a:ext cx="3896763" cy="3044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737" y="235169"/>
            <a:ext cx="5271095" cy="3044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42" y="4199047"/>
            <a:ext cx="2741756" cy="2401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286" y="4199047"/>
            <a:ext cx="2719783" cy="240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51" y="4199047"/>
            <a:ext cx="3766341" cy="2401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037" y="4199047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9" y="281808"/>
            <a:ext cx="5328745" cy="2997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9" y="281809"/>
            <a:ext cx="4855780" cy="3029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0" y="3524648"/>
            <a:ext cx="4177861" cy="3133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9" y="3596904"/>
            <a:ext cx="4701409" cy="3061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488" y="3934058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80" y="359814"/>
            <a:ext cx="4436289" cy="2954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10" y="4100322"/>
            <a:ext cx="4682359" cy="2306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47" y="356513"/>
            <a:ext cx="4210941" cy="295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657" y="3671888"/>
            <a:ext cx="3525855" cy="273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78318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68" y="424513"/>
            <a:ext cx="4404300" cy="2728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306" y="424514"/>
            <a:ext cx="4677583" cy="2728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68" y="3690640"/>
            <a:ext cx="4404300" cy="2899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335" y="3512042"/>
            <a:ext cx="3941379" cy="2956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63" y="778694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Тема Office</vt:lpstr>
      <vt:lpstr>ЧТО ЛИШНЕЕ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Vanpip</dc:creator>
  <cp:lastModifiedBy>Светлана</cp:lastModifiedBy>
  <cp:revision>11</cp:revision>
  <dcterms:created xsi:type="dcterms:W3CDTF">2018-01-28T11:00:33Z</dcterms:created>
  <dcterms:modified xsi:type="dcterms:W3CDTF">2021-01-08T08:07:00Z</dcterms:modified>
</cp:coreProperties>
</file>