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57" r:id="rId5"/>
    <p:sldId id="271" r:id="rId6"/>
    <p:sldId id="259" r:id="rId7"/>
    <p:sldId id="270" r:id="rId8"/>
    <p:sldId id="261" r:id="rId9"/>
    <p:sldId id="262" r:id="rId10"/>
    <p:sldId id="263" r:id="rId11"/>
    <p:sldId id="272" r:id="rId12"/>
    <p:sldId id="273" r:id="rId13"/>
    <p:sldId id="274" r:id="rId14"/>
    <p:sldId id="266" r:id="rId15"/>
    <p:sldId id="268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7T14:07:26.81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457201"/>
            <a:ext cx="8305800" cy="274319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0099"/>
                </a:solidFill>
              </a:rPr>
              <a:t>УЗНАЙ ВИД СПОРТА ПО ПИКТОГРАММЕ</a:t>
            </a:r>
            <a:endParaRPr lang="ru-RU" sz="66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G:\ФИЗО\Проекты\проекты 2018-2019\Зимние виды спорта\работа с детьми\2. Зимние виды спорта\spo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867400" cy="373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Могул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G:\ФИЗО\Проекты\проекты 2018-2019\Зимние виды спорта\пиктограммы\800px_COLOURBOX2980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239" y="1600200"/>
            <a:ext cx="3773522" cy="4525963"/>
          </a:xfrm>
          <a:prstGeom prst="rect">
            <a:avLst/>
          </a:prstGeom>
          <a:noFill/>
        </p:spPr>
      </p:pic>
      <p:pic>
        <p:nvPicPr>
          <p:cNvPr id="7" name="Picture 2" descr="G:\ФИЗО\Проекты\проекты 2018-2019\Зимние виды спорта\пиктограммы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502" y="1600200"/>
            <a:ext cx="739402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Скелетон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386" name="Picture 2" descr="G:\ФИЗО\Проекты\проекты 2018-2019\Зимние виды спорта\пиктограммы\827072_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15281"/>
            <a:ext cx="4495800" cy="4495800"/>
          </a:xfrm>
          <a:prstGeom prst="rect">
            <a:avLst/>
          </a:prstGeom>
          <a:noFill/>
        </p:spPr>
      </p:pic>
      <p:pic>
        <p:nvPicPr>
          <p:cNvPr id="5" name="Picture 2" descr="G:\ФИЗО\Проекты\проекты 2018-2019\Зимние виды спорта\пиктограммы\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067" y="1600200"/>
            <a:ext cx="716618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Керлинг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7411" name="Picture 3" descr="G:\ФИЗО\Проекты\проекты 2018-2019\Зимние виды спорта\пиктограммы\Curli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15281"/>
            <a:ext cx="4495800" cy="4495800"/>
          </a:xfrm>
          <a:prstGeom prst="rect">
            <a:avLst/>
          </a:prstGeom>
          <a:noFill/>
        </p:spPr>
      </p:pic>
      <p:pic>
        <p:nvPicPr>
          <p:cNvPr id="6" name="Picture 2" descr="G:\ФИЗО\Проекты\проекты 2018-2019\Зимние виды спорта\пиктограммы\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945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Фристайл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(акробатика)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18434" name="Picture 2" descr="G:\ФИЗО\Проекты\проекты 2018-2019\Зимние виды спорта\пиктограммы\Freestyle-Skiing-25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4518818" cy="4518818"/>
          </a:xfrm>
          <a:prstGeom prst="rect">
            <a:avLst/>
          </a:prstGeom>
          <a:noFill/>
        </p:spPr>
      </p:pic>
      <p:pic>
        <p:nvPicPr>
          <p:cNvPr id="5" name="Picture 2" descr="G:\ФИЗО\Проекты\проекты 2018-2019\Зимние виды спорта\пиктограммы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63817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Сноуборд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9" name="Picture 3" descr="G:\ФИЗО\Проекты\проекты 2018-2019\Зимние виды спорта\пиктограммы\48622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pic>
        <p:nvPicPr>
          <p:cNvPr id="7" name="Picture 2" descr="G:\ФИЗО\Проекты\проекты 2018-2019\Зимние виды спорта\пиктограммы\img13435519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:\ФИЗО\Проекты\проекты 2018-2019\Зимние виды спорта\пиктограммы\0_8c9c0_26c8c98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362450" cy="4428883"/>
          </a:xfrm>
          <a:prstGeom prst="rect">
            <a:avLst/>
          </a:prstGeom>
          <a:noFill/>
        </p:spPr>
      </p:pic>
      <p:pic>
        <p:nvPicPr>
          <p:cNvPr id="12293" name="Picture 5" descr="G:\ФИЗО\Проекты\проекты 2018-2019\Зимние виды спорта\пиктограммы\2017_06_23-019-508-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162800" cy="477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Санный спорт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143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</a:rPr>
              <a:t>Презентацию подготовила:</a:t>
            </a:r>
          </a:p>
          <a:p>
            <a:pPr algn="ctr"/>
            <a:r>
              <a:rPr lang="ru-RU" sz="4000" b="1" dirty="0">
                <a:solidFill>
                  <a:srgbClr val="000099"/>
                </a:solidFill>
              </a:rPr>
              <a:t>Семенова Светлана Алексеевна</a:t>
            </a:r>
          </a:p>
          <a:p>
            <a:pPr algn="ctr"/>
            <a:r>
              <a:rPr lang="ru-RU" sz="4000" b="1" dirty="0">
                <a:solidFill>
                  <a:srgbClr val="000099"/>
                </a:solidFill>
              </a:rPr>
              <a:t>Инструктор по физической культуре МК ДОУ детский сад №1 п. Муезерский</a:t>
            </a:r>
          </a:p>
        </p:txBody>
      </p:sp>
    </p:spTree>
    <p:extLst>
      <p:ext uri="{BB962C8B-B14F-4D97-AF65-F5344CB8AC3E}">
        <p14:creationId xmlns:p14="http://schemas.microsoft.com/office/powerpoint/2010/main" val="13699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ФИГУРНОЕ КАТАНИЕ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3314" name="Picture 2" descr="G:\ФИЗО\Проекты\проекты 2018-2019\Зимние виды спорта\пиктограммы\827072_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15281"/>
            <a:ext cx="4495800" cy="4495800"/>
          </a:xfrm>
          <a:prstGeom prst="rect">
            <a:avLst/>
          </a:prstGeom>
          <a:noFill/>
        </p:spPr>
      </p:pic>
      <p:pic>
        <p:nvPicPr>
          <p:cNvPr id="5" name="Picture 2" descr="G:\ФИЗО\Проекты\проекты 2018-2019\Зимние виды спорта\пиктограммы\big_2adfbf2016a9c83eb6c9cdf23b674aa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478" y="1600200"/>
            <a:ext cx="67950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Скоростной бег на коньках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9458" name="Picture 2" descr="G:\ФИЗО\Проекты\проекты 2018-2019\Зимние виды спорта\пиктограммы\speed-skati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48581"/>
            <a:ext cx="4800600" cy="4800600"/>
          </a:xfrm>
          <a:prstGeom prst="rect">
            <a:avLst/>
          </a:prstGeom>
          <a:noFill/>
        </p:spPr>
      </p:pic>
      <p:pic>
        <p:nvPicPr>
          <p:cNvPr id="19459" name="Picture 3" descr="G:\ФИЗО\Проекты\проекты 2018-2019\Зимние виды спорта\пиктограммы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417638"/>
            <a:ext cx="7848600" cy="522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Биатлон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7" name="Picture 3" descr="G:\ФИЗО\Проекты\проекты 2018-2019\Зимние виды спорта\пиктограммы\5032017_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81981"/>
            <a:ext cx="3543300" cy="3543300"/>
          </a:xfrm>
          <a:prstGeom prst="rect">
            <a:avLst/>
          </a:prstGeom>
          <a:noFill/>
        </p:spPr>
      </p:pic>
      <p:pic>
        <p:nvPicPr>
          <p:cNvPr id="7" name="Picture 2" descr="G:\ФИЗО\Проекты\проекты 2018-2019\Зимние виды спорта\пиктограммы\biatlon_chm_2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385" y="1600200"/>
            <a:ext cx="66032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Горные лыжи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5362" name="Picture 2" descr="G:\ФИЗО\Проекты\проекты 2018-2019\Зимние виды спорта\пиктограммы\pict--alpine-skiing-alpine-skiing---winter-sports-pictograms.png--diagram-flowchart-examp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388" y="1801792"/>
            <a:ext cx="4877223" cy="4122778"/>
          </a:xfrm>
          <a:prstGeom prst="rect">
            <a:avLst/>
          </a:prstGeom>
          <a:noFill/>
        </p:spPr>
      </p:pic>
      <p:pic>
        <p:nvPicPr>
          <p:cNvPr id="5" name="Picture 2" descr="G:\ФИЗО\Проекты\проекты 2018-2019\Зимние виды спорта\пиктограммы\14599589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82" y="1600200"/>
            <a:ext cx="79204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Лыжные гонки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3075" name="Picture 3" descr="G:\ФИЗО\Проекты\проекты 2018-2019\Зимние виды спорта\пиктограммы\CrossCountrySkiing_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15281"/>
            <a:ext cx="4495800" cy="4495800"/>
          </a:xfrm>
          <a:prstGeom prst="rect">
            <a:avLst/>
          </a:prstGeom>
          <a:noFill/>
        </p:spPr>
      </p:pic>
      <p:pic>
        <p:nvPicPr>
          <p:cNvPr id="3076" name="Picture 4" descr="G:\ФИЗО\Проекты\проекты 2018-2019\Зимние виды спорта\пиктограммы\2017_06_23-019-492-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410711"/>
            <a:ext cx="81153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Хоккей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4338" name="Picture 2" descr="G:\ФИЗО\Проекты\проекты 2018-2019\Зимние виды спорта\пиктограммы\Ice_Hockey,_Sochi_20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648199" cy="4648199"/>
          </a:xfrm>
          <a:prstGeom prst="rect">
            <a:avLst/>
          </a:prstGeom>
          <a:noFill/>
        </p:spPr>
      </p:pic>
      <p:pic>
        <p:nvPicPr>
          <p:cNvPr id="14339" name="Picture 3" descr="G:\ФИЗО\Проекты\проекты 2018-2019\Зимние виды спорта\пиктограммы\Хоккей-с-шайбой-Сочи-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88898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Прыжки на лыжах с трамплина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123" name="Picture 3" descr="G:\ФИЗО\Проекты\проекты 2018-2019\Зимние виды спорта\пиктограммы\Ski-Jump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1367" y="1600200"/>
            <a:ext cx="4801265" cy="4525963"/>
          </a:xfrm>
          <a:prstGeom prst="rect">
            <a:avLst/>
          </a:prstGeom>
          <a:noFill/>
        </p:spPr>
      </p:pic>
      <p:pic>
        <p:nvPicPr>
          <p:cNvPr id="7" name="Picture 3" descr="G:\ФИЗО\Проекты\проекты 2018-2019\Зимние виды спорта\пиктограммы\176057c869e6d3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65564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Бобслей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148" name="Picture 4" descr="G:\ФИЗО\Проекты\проекты 2018-2019\Зимние виды спорта\пиктограммы\Bobsleig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615281"/>
            <a:ext cx="4495800" cy="4495800"/>
          </a:xfrm>
          <a:prstGeom prst="rect">
            <a:avLst/>
          </a:prstGeom>
          <a:noFill/>
        </p:spPr>
      </p:pic>
      <p:pic>
        <p:nvPicPr>
          <p:cNvPr id="8" name="Picture 2" descr="G:\ФИЗО\Проекты\проекты 2018-2019\Зимние виды спорта\пиктограммы\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65" y="1548606"/>
            <a:ext cx="7188435" cy="485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УЗНАЙ ВИД СПОРТА ПО ПИКТОГРАММЕ</vt:lpstr>
      <vt:lpstr>ФИГУРНОЕ КАТАНИЕ</vt:lpstr>
      <vt:lpstr>Скоростной бег на коньках</vt:lpstr>
      <vt:lpstr>Биатлон</vt:lpstr>
      <vt:lpstr>Горные лыжи</vt:lpstr>
      <vt:lpstr>Лыжные гонки</vt:lpstr>
      <vt:lpstr>Хоккей</vt:lpstr>
      <vt:lpstr>Прыжки на лыжах с трамплина</vt:lpstr>
      <vt:lpstr>Бобслей </vt:lpstr>
      <vt:lpstr>Могул </vt:lpstr>
      <vt:lpstr>Скелетон </vt:lpstr>
      <vt:lpstr>Керлинг </vt:lpstr>
      <vt:lpstr>Фристайл (акробатика)</vt:lpstr>
      <vt:lpstr>Сноуборд </vt:lpstr>
      <vt:lpstr>Санный спорт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Алексеевна</dc:creator>
  <cp:lastModifiedBy>Светлана</cp:lastModifiedBy>
  <cp:revision>7</cp:revision>
  <dcterms:created xsi:type="dcterms:W3CDTF">2019-01-17T11:27:35Z</dcterms:created>
  <dcterms:modified xsi:type="dcterms:W3CDTF">2021-01-14T07:12:29Z</dcterms:modified>
</cp:coreProperties>
</file>