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7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7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8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7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3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7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0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7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0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3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1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E2E5C-7661-489C-9A89-8004B5EE919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9EA7-105D-49B8-BFFE-C4D35841E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9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8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Какое спортивное оборудование необходимо спортсмену?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Интерактивная игра для дошкольников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Игру подготовила: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Семенова Светлана Алексеевна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Инструктор по физической культуре МК ДОУ детский сад №1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п. Муезерский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27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Помогите Аленке, выбрать нужный предмет для спортсмена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2296318"/>
            <a:ext cx="3028950" cy="4010025"/>
          </a:xfrm>
        </p:spPr>
      </p:pic>
      <p:sp>
        <p:nvSpPr>
          <p:cNvPr id="5" name="Стрелка вправо с вырезом 4"/>
          <p:cNvSpPr/>
          <p:nvPr/>
        </p:nvSpPr>
        <p:spPr>
          <a:xfrm>
            <a:off x="5614988" y="5586413"/>
            <a:ext cx="5143500" cy="10144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НАЧИНАЕМ </a:t>
            </a:r>
            <a:r>
              <a:rPr lang="ru-RU" sz="2800" b="1" dirty="0" smtClean="0">
                <a:solidFill>
                  <a:srgbClr val="FFFF00"/>
                </a:solidFill>
                <a:hlinkClick r:id="rId3" action="ppaction://hlinksldjump"/>
              </a:rPr>
              <a:t>ИГРУ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411163"/>
            <a:ext cx="6078717" cy="6032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675" y="3943350"/>
            <a:ext cx="4688087" cy="2500313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837" y="619125"/>
            <a:ext cx="4352925" cy="3324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758" y="1685925"/>
            <a:ext cx="4657492" cy="320039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486150" y="6157913"/>
            <a:ext cx="2743200" cy="700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hlinkClick r:id="rId7" action="ppaction://hlinksldjump"/>
              </a:rPr>
              <a:t>ВПЕРЕД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442912"/>
            <a:ext cx="4033838" cy="5378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650" y="0"/>
            <a:ext cx="3633788" cy="3633788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3633788"/>
            <a:ext cx="2724150" cy="2724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555" y="1374774"/>
            <a:ext cx="5114926" cy="351472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636169" y="5512593"/>
            <a:ext cx="2643187" cy="1042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hlinkClick r:id="rId7" action="ppaction://hlinksldjump"/>
              </a:rPr>
              <a:t>ВПЕРЕД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1275442"/>
            <a:ext cx="5519737" cy="5585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473" y="3123209"/>
            <a:ext cx="1961703" cy="2615602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513" y="852487"/>
            <a:ext cx="243840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947" y="1753536"/>
            <a:ext cx="3986526" cy="273934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8715375" y="5738811"/>
            <a:ext cx="2428875" cy="1119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hlinkClick r:id="rId7" action="ppaction://hlinksldjump"/>
              </a:rPr>
              <a:t>ВПЕРЕД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87" y="800100"/>
            <a:ext cx="5257800" cy="4000500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538" y="800100"/>
            <a:ext cx="24384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387" y="3424236"/>
            <a:ext cx="3009901" cy="3009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461" y="800100"/>
            <a:ext cx="3371851" cy="231697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9158288" y="5700713"/>
            <a:ext cx="2886075" cy="115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hlinkClick r:id="rId7" action="ppaction://hlinksldjump"/>
              </a:rPr>
              <a:t>ВПЕРЕД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574" y="620451"/>
            <a:ext cx="4205288" cy="5323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47" y="371475"/>
            <a:ext cx="3417264" cy="2586038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2" y="3511618"/>
            <a:ext cx="2781301" cy="286537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5186363" y="5800725"/>
            <a:ext cx="2700337" cy="900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hlinkClick r:id="rId6" action="ppaction://hlinksldjump"/>
              </a:rPr>
              <a:t>ВПЕРЕД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02" y="1859144"/>
            <a:ext cx="4572396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474" y="1323974"/>
            <a:ext cx="3038475" cy="3038475"/>
          </a:xfrm>
          <a:prstGeom prst="rect">
            <a:avLst/>
          </a:prstGeom>
        </p:spPr>
      </p:pic>
      <p:sp>
        <p:nvSpPr>
          <p:cNvPr id="4" name="Стрелка влево 3"/>
          <p:cNvSpPr/>
          <p:nvPr/>
        </p:nvSpPr>
        <p:spPr>
          <a:xfrm>
            <a:off x="3900488" y="814388"/>
            <a:ext cx="6372225" cy="771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hlinkClick r:id="rId3" action="ppaction://hlinksldjump"/>
              </a:rPr>
              <a:t>ВЕРНУТЬСЯ</a:t>
            </a:r>
            <a:r>
              <a:rPr lang="ru-RU" sz="3200" b="1" dirty="0" smtClean="0">
                <a:solidFill>
                  <a:srgbClr val="FFFF00"/>
                </a:solidFill>
              </a:rPr>
              <a:t> НАЗАД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4171950" y="1881186"/>
            <a:ext cx="6100764" cy="9334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hlinkClick r:id="rId4" action="ppaction://hlinksldjump"/>
              </a:rPr>
              <a:t>ВЕРНУТЬСЯ</a:t>
            </a:r>
            <a:r>
              <a:rPr lang="ru-RU" sz="3200" b="1" dirty="0" smtClean="0">
                <a:solidFill>
                  <a:srgbClr val="FFFF00"/>
                </a:solidFill>
              </a:rPr>
              <a:t> НАЗАД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4500564" y="3300413"/>
            <a:ext cx="5772150" cy="942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hlinkClick r:id="rId5" action="ppaction://hlinksldjump"/>
              </a:rPr>
              <a:t>ВЕРНУТЬСЯ</a:t>
            </a:r>
            <a:r>
              <a:rPr lang="ru-RU" sz="3200" b="1" dirty="0" smtClean="0">
                <a:solidFill>
                  <a:srgbClr val="FFFF00"/>
                </a:solidFill>
              </a:rPr>
              <a:t> НАЗАД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5043488" y="4643438"/>
            <a:ext cx="5229225" cy="885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hlinkClick r:id="rId6" action="ppaction://hlinksldjump"/>
              </a:rPr>
              <a:t>ВЕРНУТЬСЯ</a:t>
            </a:r>
            <a:r>
              <a:rPr lang="ru-RU" sz="3200" b="1" dirty="0" smtClean="0">
                <a:solidFill>
                  <a:srgbClr val="FFFF00"/>
                </a:solidFill>
              </a:rPr>
              <a:t> НАЗАД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5943600" y="5815013"/>
            <a:ext cx="5114925" cy="10429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hlinkClick r:id="rId7" action="ppaction://hlinksldjump"/>
              </a:rPr>
              <a:t>ВЕРНУТЬСЯ</a:t>
            </a:r>
            <a:r>
              <a:rPr lang="ru-RU" sz="3200" b="1" dirty="0" smtClean="0">
                <a:solidFill>
                  <a:srgbClr val="FFFF00"/>
                </a:solidFill>
              </a:rPr>
              <a:t> НАЗАД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МОЛОДЕЦ!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277438"/>
            <a:ext cx="5152649" cy="3923337"/>
          </a:xfrm>
        </p:spPr>
      </p:pic>
    </p:spTree>
    <p:extLst>
      <p:ext uri="{BB962C8B-B14F-4D97-AF65-F5344CB8AC3E}">
        <p14:creationId xmlns:p14="http://schemas.microsoft.com/office/powerpoint/2010/main" val="9761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56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Какое спортивное оборудование необходимо спортсмену?</vt:lpstr>
      <vt:lpstr>Помогите Аленке, выбрать нужный предмет для спортсмена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Какое спортивное оборудование необходимо спортсмену?</dc:title>
  <dc:creator>Светлана</dc:creator>
  <cp:lastModifiedBy>Светлана</cp:lastModifiedBy>
  <cp:revision>11</cp:revision>
  <dcterms:created xsi:type="dcterms:W3CDTF">2021-01-07T12:46:53Z</dcterms:created>
  <dcterms:modified xsi:type="dcterms:W3CDTF">2021-01-14T06:57:59Z</dcterms:modified>
</cp:coreProperties>
</file>