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8" r:id="rId10"/>
    <p:sldId id="265" r:id="rId11"/>
    <p:sldId id="269" r:id="rId12"/>
    <p:sldId id="266" r:id="rId13"/>
    <p:sldId id="267" r:id="rId14"/>
    <p:sldId id="270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941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eg"/><Relationship Id="rId3" Type="http://schemas.openxmlformats.org/officeDocument/2006/relationships/image" Target="../media/image21.jpeg"/><Relationship Id="rId7" Type="http://schemas.openxmlformats.org/officeDocument/2006/relationships/image" Target="../media/image2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4.jpeg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8800" b="1" dirty="0" smtClean="0">
                <a:solidFill>
                  <a:srgbClr val="002060"/>
                </a:solidFill>
              </a:rPr>
              <a:t>КОНЬКИ</a:t>
            </a:r>
            <a:endParaRPr lang="ru-RU" sz="8800" b="1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7030A0"/>
                </a:solidFill>
              </a:rPr>
              <a:t>Прошлое и настоящее</a:t>
            </a:r>
            <a:endParaRPr lang="ru-RU" sz="44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079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800" y="457200"/>
            <a:ext cx="3160713" cy="6172200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 </a:t>
            </a:r>
            <a:r>
              <a:rPr lang="ru-RU" sz="1600" dirty="0" smtClean="0"/>
              <a:t>  </a:t>
            </a:r>
            <a:r>
              <a:rPr lang="ru-RU" sz="2000" dirty="0" smtClean="0"/>
              <a:t>Что касается маски вратаря, то тут не может быть никаких споров: совершенно точно известно, что изобрёл её знаменитый канадский вратарь Жан </a:t>
            </a:r>
            <a:r>
              <a:rPr lang="ru-RU" sz="2000" dirty="0" err="1" smtClean="0"/>
              <a:t>Плант</a:t>
            </a:r>
            <a:r>
              <a:rPr lang="ru-RU" sz="2000" dirty="0" smtClean="0"/>
              <a:t>. И не от хорошей жизни изобрёл: во время жарких матчей он получил три перелома челюсти, четырежды ломал переносицу, не считая других менее значительных, но довольно ощутимых травм. И вот 2 октября 1959 года, чтобы спрятать от болельщиков окровавленное и забинтованное после страшного удара шайбой лицо, Жан </a:t>
            </a:r>
            <a:r>
              <a:rPr lang="ru-RU" sz="2000" dirty="0" err="1" smtClean="0"/>
              <a:t>Плант</a:t>
            </a:r>
            <a:r>
              <a:rPr lang="ru-RU" sz="2000" dirty="0" smtClean="0"/>
              <a:t> вышел к воротам в маске. Такое новшество страшно не понравилось ни тренерам, ни зрителям. Но потом его оценили по заслугам. </a:t>
            </a:r>
            <a:endParaRPr lang="ru-RU" sz="2000" dirty="0"/>
          </a:p>
        </p:txBody>
      </p:sp>
      <p:pic>
        <p:nvPicPr>
          <p:cNvPr id="7173" name="Picture 5" descr="G:\2017-2018\проекты\Зимние виды спорта\коньки\1251401251_2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33800" y="318851"/>
            <a:ext cx="5187707" cy="62343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66800" y="685800"/>
            <a:ext cx="5410200" cy="5232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Загадки: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lang="ru-RU" sz="2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Долго не надо думать, гадать -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409575" algn="l"/>
              </a:tabLst>
            </a:pPr>
            <a:r>
              <a:rPr lang="ru-RU" sz="2000" b="1" dirty="0" smtClean="0">
                <a:solidFill>
                  <a:srgbClr val="000000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какую игру трус не должен играть? 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Этой палкой бей смелее,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  Чтоб удар был, как из пушки,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  Эта палка – для хоккея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  И она зовётся…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Бегает от клюшки к клюшке,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  Что же это за старушка?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Меня боятся вратари,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Стоящие в воротах.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Меня ты громко назови,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9575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Я заработан потом.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43600" y="533400"/>
            <a:ext cx="2781554" cy="1567785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81877" y="2253585"/>
            <a:ext cx="1905000" cy="1905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38877" y="3358485"/>
            <a:ext cx="1600200" cy="16002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46133" y="4873882"/>
            <a:ext cx="2890838" cy="1927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G:\2017-2018\проекты\Зимние виды спорта\коньки\$_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2728415" cy="3459163"/>
          </a:xfrm>
          <a:prstGeom prst="rect">
            <a:avLst/>
          </a:prstGeom>
          <a:noFill/>
        </p:spPr>
      </p:pic>
      <p:pic>
        <p:nvPicPr>
          <p:cNvPr id="9218" name="Picture 2" descr="G:\2017-2018\проекты\Зимние виды спорта\коньки\prodam-hokkeynye-vorota-setki-ot-proizvoditelya--1852-1367163365054911-1-big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48000" y="609600"/>
            <a:ext cx="3200400" cy="2396300"/>
          </a:xfrm>
          <a:prstGeom prst="rect">
            <a:avLst/>
          </a:prstGeom>
          <a:noFill/>
        </p:spPr>
      </p:pic>
      <p:pic>
        <p:nvPicPr>
          <p:cNvPr id="9219" name="Picture 3" descr="G:\2017-2018\проекты\Зимние виды спорта\коньки\klyushka_bauer_vapor_x_elite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52600" y="4495800"/>
            <a:ext cx="2057400" cy="2057400"/>
          </a:xfrm>
          <a:prstGeom prst="rect">
            <a:avLst/>
          </a:prstGeom>
          <a:noFill/>
        </p:spPr>
      </p:pic>
      <p:pic>
        <p:nvPicPr>
          <p:cNvPr id="9220" name="Picture 4" descr="G:\2017-2018\проекты\Зимние виды спорта\коньки\klyushka-vratarskaya-fischer-gw350.pn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3886200"/>
            <a:ext cx="2209800" cy="2209800"/>
          </a:xfrm>
          <a:prstGeom prst="rect">
            <a:avLst/>
          </a:prstGeom>
          <a:noFill/>
        </p:spPr>
      </p:pic>
      <p:pic>
        <p:nvPicPr>
          <p:cNvPr id="9221" name="Picture 5" descr="G:\2017-2018\проекты\Зимние виды спорта\коньки\272684220170412164007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05600" y="4038600"/>
            <a:ext cx="2027878" cy="2438400"/>
          </a:xfrm>
          <a:prstGeom prst="rect">
            <a:avLst/>
          </a:prstGeom>
          <a:noFill/>
        </p:spPr>
      </p:pic>
      <p:pic>
        <p:nvPicPr>
          <p:cNvPr id="9222" name="Picture 6" descr="G:\2017-2018\проекты\Зимние виды спорта\коньки\nike_bauer-vapor_x15_podros_big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43675" y="685800"/>
            <a:ext cx="2600325" cy="2273960"/>
          </a:xfrm>
          <a:prstGeom prst="rect">
            <a:avLst/>
          </a:prstGeom>
          <a:noFill/>
        </p:spPr>
      </p:pic>
      <p:pic>
        <p:nvPicPr>
          <p:cNvPr id="9223" name="Picture 7" descr="G:\2017-2018\проекты\Зимние виды спорта\коньки\1013.970.jpe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62400" y="3886200"/>
            <a:ext cx="2181225" cy="21812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9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G:\2017-2018\проекты\Зимние виды спорта\коньки\12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74888" y="371475"/>
            <a:ext cx="4594225" cy="61134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143000" y="2828836"/>
            <a:ext cx="7162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0099"/>
                </a:solidFill>
              </a:rPr>
              <a:t>Презентацию подготовила:</a:t>
            </a:r>
          </a:p>
          <a:p>
            <a:pPr algn="ctr"/>
            <a:r>
              <a:rPr lang="ru-RU" sz="3200" b="1" dirty="0">
                <a:solidFill>
                  <a:srgbClr val="000099"/>
                </a:solidFill>
              </a:rPr>
              <a:t>Семенова Светлана Алексеевна</a:t>
            </a:r>
          </a:p>
          <a:p>
            <a:pPr algn="ctr"/>
            <a:r>
              <a:rPr lang="ru-RU" sz="3200" b="1" dirty="0">
                <a:solidFill>
                  <a:srgbClr val="000099"/>
                </a:solidFill>
              </a:rPr>
              <a:t>Инструктор по физической культуре МК ДОУ детский сад №1 </a:t>
            </a:r>
            <a:endParaRPr lang="ru-RU" sz="3200" b="1" dirty="0" smtClean="0">
              <a:solidFill>
                <a:srgbClr val="000099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0099"/>
                </a:solidFill>
              </a:rPr>
              <a:t>п</a:t>
            </a:r>
            <a:r>
              <a:rPr lang="ru-RU" sz="3200" b="1" dirty="0">
                <a:solidFill>
                  <a:srgbClr val="000099"/>
                </a:solidFill>
              </a:rPr>
              <a:t>. Муезерский</a:t>
            </a:r>
          </a:p>
        </p:txBody>
      </p:sp>
    </p:spTree>
    <p:extLst>
      <p:ext uri="{BB962C8B-B14F-4D97-AF65-F5344CB8AC3E}">
        <p14:creationId xmlns:p14="http://schemas.microsoft.com/office/powerpoint/2010/main" val="1202869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/>
              <a:t>Как здорово в морозный день бежать с друзьями на каток! А там  соревноваться  кто быстрее и у  кого вираж круче. И мне всегда казалось, что и коньки  назвали коньками, из-за того что они так быстро мчатся. Ну совсем как кони!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 </a:t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dirty="0" smtClean="0"/>
              <a:t>И действительно, русское слово  «коньки» образовались от слова «конь». Но не из-за скорости, а потому что  раньше переднюю часть коньков  украшали головой коня.</a:t>
            </a:r>
            <a:endParaRPr lang="ru-RU" dirty="0"/>
          </a:p>
        </p:txBody>
      </p:sp>
      <p:pic>
        <p:nvPicPr>
          <p:cNvPr id="1026" name="Picture 2" descr="G:\2017-2018\проекты\Зимние виды спорта\коньки\e52dddf9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55372" y="2514601"/>
            <a:ext cx="4788628" cy="3200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841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228600" y="381000"/>
            <a:ext cx="3886200" cy="6172200"/>
          </a:xfrm>
        </p:spPr>
        <p:txBody>
          <a:bodyPr>
            <a:noAutofit/>
          </a:bodyPr>
          <a:lstStyle/>
          <a:p>
            <a:r>
              <a:rPr lang="ru-RU" sz="2000" dirty="0" smtClean="0"/>
              <a:t>При раскопках в Казахстане археологи нашли лошадиные кости и определили их возраст: 3000 лет! При тщательном исследовании учёные определили, что нашим предкам эти кости служили... коньками! Древние конькобежцы просверливали дырочки, в которые продевали ремешки, чтобы кость можно было прикрепить к ноге. Дошедшие до наших дней наскальные рисунки рассказывают, что на "лошадиных коньках", катались, отталкиваясь ото льда заостренными палками, как на лыжах: сами кости скользили плохо. </a:t>
            </a:r>
            <a:endParaRPr lang="ru-RU" sz="2000" dirty="0"/>
          </a:p>
        </p:txBody>
      </p:sp>
      <p:pic>
        <p:nvPicPr>
          <p:cNvPr id="2050" name="Picture 2" descr="G:\2017-2018\проекты\Зимние виды спорта\коньки\d5bc1ce33f510686dca51589b07348e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05914" y="568075"/>
            <a:ext cx="4480886" cy="46135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:\2017-2018\проекты\Зимние виды спорта\коньки\119527022_4920201_clip_image00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304800"/>
            <a:ext cx="5606374" cy="2971800"/>
          </a:xfrm>
          <a:prstGeom prst="rect">
            <a:avLst/>
          </a:prstGeom>
          <a:noFill/>
        </p:spPr>
      </p:pic>
      <p:pic>
        <p:nvPicPr>
          <p:cNvPr id="3076" name="Picture 4" descr="G:\2017-2018\проекты\Зимние виды спорта\коньки\istorija-konkov-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57600" y="3645694"/>
            <a:ext cx="5334000" cy="30559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G:\2017-2018\проекты\Зимние виды спорта\коньки\huge.jpe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5418667" cy="3048000"/>
          </a:xfrm>
          <a:prstGeom prst="rect">
            <a:avLst/>
          </a:prstGeom>
          <a:noFill/>
        </p:spPr>
      </p:pic>
      <p:pic>
        <p:nvPicPr>
          <p:cNvPr id="4100" name="Picture 4" descr="G:\2017-2018\проекты\Зимние виды спорта\коньки\doc6o29lytqxqsnot7lh86_800_480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6200" y="3550940"/>
            <a:ext cx="5029200" cy="311814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/>
              <a:t>Появление в XVIII веке металлических коньков ускорило развитие конькобежного спорта. </a:t>
            </a:r>
            <a:endParaRPr lang="ru-RU" sz="2400" dirty="0"/>
          </a:p>
        </p:txBody>
      </p:sp>
      <p:pic>
        <p:nvPicPr>
          <p:cNvPr id="5122" name="Picture 2" descr="G:\2017-2018\проекты\Зимние виды спорта\коньки\istorija-konkov-8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0999" y="1447800"/>
            <a:ext cx="4202941" cy="2514600"/>
          </a:xfrm>
          <a:prstGeom prst="rect">
            <a:avLst/>
          </a:prstGeom>
          <a:noFill/>
        </p:spPr>
      </p:pic>
      <p:pic>
        <p:nvPicPr>
          <p:cNvPr id="5123" name="Picture 3" descr="G:\2017-2018\проекты\Зимние виды спорта\коньки\Schnellaufschlittschuh22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48400" y="1371600"/>
            <a:ext cx="2362200" cy="2531885"/>
          </a:xfrm>
          <a:prstGeom prst="rect">
            <a:avLst/>
          </a:prstGeom>
          <a:noFill/>
        </p:spPr>
      </p:pic>
      <p:pic>
        <p:nvPicPr>
          <p:cNvPr id="5124" name="Picture 4" descr="G:\2017-2018\проекты\Зимние виды спорта\коньки\26_ice_sport.jp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67000" y="4191000"/>
            <a:ext cx="4305300" cy="24324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 </a:t>
            </a:r>
            <a:r>
              <a:rPr lang="ru-RU" sz="2200" dirty="0" smtClean="0"/>
              <a:t>Именно тогда от конькобежного спорта отделилось фигурное катание. </a:t>
            </a:r>
            <a:endParaRPr lang="ru-RU" sz="2200" dirty="0"/>
          </a:p>
        </p:txBody>
      </p:sp>
      <p:pic>
        <p:nvPicPr>
          <p:cNvPr id="6146" name="Picture 2" descr="G:\2017-2018\проекты\Зимние виды спорта\коньки\IMG20102165742HI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876800" y="3505200"/>
            <a:ext cx="3962400" cy="2976753"/>
          </a:xfrm>
          <a:prstGeom prst="rect">
            <a:avLst/>
          </a:prstGeom>
          <a:noFill/>
        </p:spPr>
      </p:pic>
      <p:pic>
        <p:nvPicPr>
          <p:cNvPr id="6148" name="Picture 4" descr="G:\2017-2018\проекты\Зимние виды спорта\коньки\23827771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200" y="1371600"/>
            <a:ext cx="3413760" cy="4000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304800" y="457200"/>
            <a:ext cx="3810000" cy="6096000"/>
          </a:xfrm>
        </p:spPr>
        <p:txBody>
          <a:bodyPr>
            <a:noAutofit/>
          </a:bodyPr>
          <a:lstStyle/>
          <a:p>
            <a:r>
              <a:rPr lang="ru-RU" sz="2000" dirty="0" smtClean="0"/>
              <a:t>С коньками связан и один из самых популярных в наше время видов спорта – хоккей. До сих пор многие страны стараются доказать, что хоккей родился именно у них. Рассказывают, к примеру, что в канадском городе несколько моряков расчищали ледяную площадку. Одному из них подвернулась под метлу жестяная коробка. Моряк швырнул её к соседу, тот – к другому. И пошла гулять банка по льду, вовлекая в забаву остальных матросов. Скоро эта забава превратилась в игру, только мётлы заменили палками, а вместо жестянок стали гонять круглый кусок резины. </a:t>
            </a:r>
            <a:endParaRPr lang="ru-RU" sz="2000" dirty="0"/>
          </a:p>
        </p:txBody>
      </p:sp>
      <p:pic>
        <p:nvPicPr>
          <p:cNvPr id="6" name="Picture 2" descr="G:\2017-2018\проекты\Зимние виды спорта\коньки\130-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67200" y="381000"/>
            <a:ext cx="3968750" cy="3252439"/>
          </a:xfrm>
          <a:prstGeom prst="rect">
            <a:avLst/>
          </a:prstGeom>
          <a:noFill/>
        </p:spPr>
      </p:pic>
      <p:pic>
        <p:nvPicPr>
          <p:cNvPr id="8194" name="Picture 2" descr="G:\2017-2018\проекты\Зимние виды спорта\коньки\large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91000" y="3857122"/>
            <a:ext cx="4495800" cy="27915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09600" y="533400"/>
            <a:ext cx="81534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2060"/>
                </a:solidFill>
              </a:rPr>
              <a:t>Хоккей» - это командная игра, 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2060"/>
                </a:solidFill>
              </a:rPr>
              <a:t>в команде 22 человека, но во время игры, на площадке 6 человек: </a:t>
            </a:r>
          </a:p>
          <a:p>
            <a:r>
              <a:rPr lang="ru-RU" sz="3200" b="1" dirty="0" smtClean="0">
                <a:solidFill>
                  <a:srgbClr val="002060"/>
                </a:solidFill>
              </a:rPr>
              <a:t>вратарь, два защитника, левый и правый; три нападающих, левый, правый и центральный. 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2060"/>
                </a:solidFill>
              </a:rPr>
              <a:t>Вратарь может быть во время игры заменен на полевого игрока по решению старшего тренера команды. </a:t>
            </a:r>
          </a:p>
          <a:p>
            <a:pPr>
              <a:buFont typeface="Arial" pitchFamily="34" charset="0"/>
              <a:buChar char="•"/>
            </a:pPr>
            <a:r>
              <a:rPr lang="ru-RU" sz="3200" b="1" dirty="0" smtClean="0">
                <a:solidFill>
                  <a:srgbClr val="002060"/>
                </a:solidFill>
              </a:rPr>
              <a:t>Играют в хоккей зимой, на льду.</a:t>
            </a:r>
            <a:endParaRPr lang="ru-RU" sz="3200" b="1" smtClean="0">
              <a:solidFill>
                <a:srgbClr val="00206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ru-RU" sz="3200" b="1" smtClean="0">
                <a:solidFill>
                  <a:srgbClr val="002060"/>
                </a:solidFill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</a:rPr>
              <a:t>В эту игру играют сильные, ловкие, смелые и внимательные игроки. 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390</Words>
  <Application>Microsoft Office PowerPoint</Application>
  <PresentationFormat>Экран (4:3)</PresentationFormat>
  <Paragraphs>36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КОНЬКИ</vt:lpstr>
      <vt:lpstr>Как здорово в морозный день бежать с друзьями на каток! А там  соревноваться  кто быстрее и у  кого вираж круче. И мне всегда казалось, что и коньки  назвали коньками, из-за того что они так быстро мчатся. Ну совсем как кони!    </vt:lpstr>
      <vt:lpstr>Презентация PowerPoint</vt:lpstr>
      <vt:lpstr>Презентация PowerPoint</vt:lpstr>
      <vt:lpstr>Презентация PowerPoint</vt:lpstr>
      <vt:lpstr>Появление в XVIII веке металлических коньков ускорило развитие конькобежного спорта. </vt:lpstr>
      <vt:lpstr> Именно тогда от конькобежного спорта отделилось фигурное катание.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 Алексеевна</dc:creator>
  <cp:lastModifiedBy>Светлана</cp:lastModifiedBy>
  <cp:revision>7</cp:revision>
  <dcterms:created xsi:type="dcterms:W3CDTF">2018-03-13T08:12:32Z</dcterms:created>
  <dcterms:modified xsi:type="dcterms:W3CDTF">2021-01-14T07:11:33Z</dcterms:modified>
</cp:coreProperties>
</file>