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73" r:id="rId5"/>
    <p:sldId id="267" r:id="rId6"/>
    <p:sldId id="266" r:id="rId7"/>
    <p:sldId id="271" r:id="rId8"/>
    <p:sldId id="259" r:id="rId9"/>
    <p:sldId id="261" r:id="rId10"/>
    <p:sldId id="268" r:id="rId11"/>
    <p:sldId id="269" r:id="rId12"/>
    <p:sldId id="270" r:id="rId13"/>
    <p:sldId id="272" r:id="rId14"/>
    <p:sldId id="274" r:id="rId15"/>
    <p:sldId id="275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941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7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002060"/>
                </a:solidFill>
              </a:rPr>
              <a:t>Что такое футбол?</a:t>
            </a:r>
            <a:endParaRPr lang="ru-RU" sz="72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Матч выигрывает команда, забившая большее количество голов.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7170" name="Picture 2" descr="G:\ФИЗО\2. 2020-2021\проекты 2020-2021\СПОРТ\3. Футбол\302382_bi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295400"/>
            <a:ext cx="6959598" cy="52196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 </a:t>
            </a:r>
            <a:r>
              <a:rPr lang="ru-RU" sz="2000" b="1" dirty="0" smtClean="0">
                <a:solidFill>
                  <a:srgbClr val="002060"/>
                </a:solidFill>
              </a:rPr>
              <a:t>Одежда футболистов, называется формой. Это, шорты с майкой, гетры и бутсы. </a:t>
            </a: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8194" name="Picture 2" descr="G:\ФИЗО\2. 2020-2021\проекты 2020-2021\СПОРТ\3. Футбол\de47b5546f5301597853930d29b3755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28800" y="1775619"/>
            <a:ext cx="2743200" cy="2743200"/>
          </a:xfrm>
          <a:prstGeom prst="rect">
            <a:avLst/>
          </a:prstGeom>
          <a:noFill/>
        </p:spPr>
      </p:pic>
      <p:pic>
        <p:nvPicPr>
          <p:cNvPr id="8195" name="Picture 3" descr="G:\ФИЗО\2. 2020-2021\проекты 2020-2021\СПОРТ\3. Футбол\x-_57-4.d3a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67400" y="1676400"/>
            <a:ext cx="2667000" cy="2667000"/>
          </a:xfrm>
          <a:prstGeom prst="rect">
            <a:avLst/>
          </a:prstGeom>
          <a:noFill/>
        </p:spPr>
      </p:pic>
      <p:pic>
        <p:nvPicPr>
          <p:cNvPr id="8196" name="Picture 4" descr="G:\ФИЗО\2. 2020-2021\проекты 2020-2021\СПОРТ\3. Футбол\1127342_24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7400" y="5029200"/>
            <a:ext cx="2286000" cy="1562100"/>
          </a:xfrm>
          <a:prstGeom prst="rect">
            <a:avLst/>
          </a:prstGeom>
          <a:noFill/>
        </p:spPr>
      </p:pic>
      <p:pic>
        <p:nvPicPr>
          <p:cNvPr id="8198" name="Picture 6" descr="G:\ФИЗО\2. 2020-2021\проекты 2020-2021\СПОРТ\3. Футбол\1021847308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5000" y="5029200"/>
            <a:ext cx="1828800" cy="12863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Каждая команда имеет название и свою эмблему. 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По которой легко можно узнать название команды</a:t>
            </a: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9218" name="Picture 2" descr="G:\ФИЗО\2. 2020-2021\проекты 2020-2021\СПОРТ\3. Футбол\orig_1920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524000"/>
            <a:ext cx="6722932" cy="50530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Что необходимо для игры в футбол</a:t>
            </a: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11266" name="Picture 2" descr="G:\ФИЗО\2. 2020-2021\проекты 2020-2021\СПОРТ\3. Футбол\varna_footbal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32907" y="1797339"/>
            <a:ext cx="3401786" cy="1905000"/>
          </a:xfrm>
          <a:prstGeom prst="rect">
            <a:avLst/>
          </a:prstGeom>
          <a:noFill/>
        </p:spPr>
      </p:pic>
      <p:pic>
        <p:nvPicPr>
          <p:cNvPr id="11267" name="Picture 3" descr="G:\ФИЗО\2. 2020-2021\проекты 2020-2021\СПОРТ\3. Футбол\hudora-bramka-pilkarska-expert-szary-180x120cm-w-iext55678233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33037" y="1641582"/>
            <a:ext cx="3225906" cy="2285785"/>
          </a:xfrm>
          <a:prstGeom prst="rect">
            <a:avLst/>
          </a:prstGeom>
          <a:noFill/>
        </p:spPr>
      </p:pic>
      <p:pic>
        <p:nvPicPr>
          <p:cNvPr id="11268" name="Picture 4" descr="G:\ФИЗО\2. 2020-2021\проекты 2020-2021\СПОРТ\3. Футбол\2ksportimpactiiproballruproballruwwwwwwproballru127025_257960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33600" y="4956837"/>
            <a:ext cx="2514600" cy="1479176"/>
          </a:xfrm>
          <a:prstGeom prst="rect">
            <a:avLst/>
          </a:prstGeom>
          <a:noFill/>
        </p:spPr>
      </p:pic>
      <p:pic>
        <p:nvPicPr>
          <p:cNvPr id="11269" name="Picture 5" descr="G:\ФИЗО\2. 2020-2021\проекты 2020-2021\СПОРТ\3. Футбол\1138004547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86943" y="4151312"/>
            <a:ext cx="4572000" cy="2578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>
                <a:solidFill>
                  <a:srgbClr val="002060"/>
                </a:solidFill>
              </a:rPr>
              <a:t>Футбол – игра командная, поэтому на первое место выдвигается взаимопонимание игроков, умение вести совместные игровые действия. Тот, кто играет в футбол, знает, что в одиночку обыграть всю команду соперника и забить гол очень сложно. 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А всем вместе это сделать легче. Поэтому сборную для чемпионатов собирают из лучших игроков.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5123" name="Picture 3" descr="G:\ФИЗО\2. 2020-2021\проекты 2020-2021\СПОРТ\3. Футбол\518932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05000" y="2057400"/>
            <a:ext cx="7060887" cy="449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002060"/>
                </a:solidFill>
              </a:rPr>
              <a:t/>
            </a:r>
            <a:br>
              <a:rPr lang="ru-RU" sz="2200" b="1" dirty="0" smtClean="0">
                <a:solidFill>
                  <a:srgbClr val="002060"/>
                </a:solidFill>
              </a:rPr>
            </a:br>
            <a:r>
              <a:rPr lang="ru-RU" sz="2200" b="1" dirty="0" smtClean="0">
                <a:solidFill>
                  <a:srgbClr val="002060"/>
                </a:solidFill>
              </a:rPr>
              <a:t>Лучшие команды каждой страны играют друг против друга на международных соревнованиях. Выигравшая команда получает кубок.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G:\ФИЗО\2. 2020-2021\проекты 2020-2021\СПОРТ\3. Футбол\b99ee6aa1a50068b1ee97cc7c498186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712595"/>
            <a:ext cx="2590800" cy="3459480"/>
          </a:xfrm>
          <a:prstGeom prst="rect">
            <a:avLst/>
          </a:prstGeom>
          <a:noFill/>
        </p:spPr>
      </p:pic>
      <p:pic>
        <p:nvPicPr>
          <p:cNvPr id="1027" name="Picture 3" descr="G:\ФИЗО\2. 2020-2021\проекты 2020-2021\СПОРТ\3. Футбол\7987329d72c28215f73a3db2cac6288f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1495048"/>
            <a:ext cx="3479800" cy="4629903"/>
          </a:xfrm>
          <a:prstGeom prst="rect">
            <a:avLst/>
          </a:prstGeom>
          <a:noFill/>
        </p:spPr>
      </p:pic>
      <p:pic>
        <p:nvPicPr>
          <p:cNvPr id="1028" name="Picture 4" descr="G:\ФИЗО\2. 2020-2021\проекты 2020-2021\СПОРТ\3. Футбол\637be57f19122dedcdc81b451830004c.97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91400" y="3810000"/>
            <a:ext cx="1419225" cy="2724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4000" y="2690336"/>
            <a:ext cx="7620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6600"/>
                </a:solidFill>
              </a:rPr>
              <a:t>Презентацию подготовила:</a:t>
            </a:r>
          </a:p>
          <a:p>
            <a:pPr algn="ctr"/>
            <a:r>
              <a:rPr lang="ru-RU" sz="3600" b="1" dirty="0">
                <a:solidFill>
                  <a:srgbClr val="006600"/>
                </a:solidFill>
              </a:rPr>
              <a:t>Семенова Светлана Алексеевна</a:t>
            </a:r>
          </a:p>
          <a:p>
            <a:pPr algn="ctr"/>
            <a:r>
              <a:rPr lang="ru-RU" sz="3600" b="1" dirty="0">
                <a:solidFill>
                  <a:srgbClr val="006600"/>
                </a:solidFill>
              </a:rPr>
              <a:t>Инструктор по физической культуре МК ДОУ детский сад №1 </a:t>
            </a:r>
          </a:p>
          <a:p>
            <a:pPr algn="ctr"/>
            <a:r>
              <a:rPr lang="ru-RU" sz="3600" b="1" dirty="0">
                <a:solidFill>
                  <a:srgbClr val="006600"/>
                </a:solidFill>
              </a:rPr>
              <a:t>п. Муезерский</a:t>
            </a:r>
          </a:p>
        </p:txBody>
      </p:sp>
    </p:spTree>
    <p:extLst>
      <p:ext uri="{BB962C8B-B14F-4D97-AF65-F5344CB8AC3E}">
        <p14:creationId xmlns:p14="http://schemas.microsoft.com/office/powerpoint/2010/main" val="143036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Футбол – это командный вид спорта. 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Цель футбола – забить мяч в ворота соперника. 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Футбол – самый массовый и популярный вид спорта.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1027" name="Picture 3" descr="G:\ФИЗО\2. 2020-2021\проекты 2020-2021\СПОРТ\3. Футбол\s1200-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8200" y="1600200"/>
            <a:ext cx="7467600" cy="49848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73050"/>
            <a:ext cx="3160713" cy="3689350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Футбольная игра называется МАТЧ. Он состоит из двух частей ( таймов), каждый из них длится по 45 минут. Перерыв между первым и вторым таймами составляет 15 минут, в течение которой команды отдыхают, а затем меняются воротами.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800" y="4038600"/>
            <a:ext cx="3505200" cy="2087563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 В футбол играют на поле с травяным или синтетическим покрытием. 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В игре участвуют две команды, в каждой из них по 11 человек.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 smtClean="0"/>
          </a:p>
        </p:txBody>
      </p:sp>
      <p:pic>
        <p:nvPicPr>
          <p:cNvPr id="5" name="Picture 2" descr="C:\Users\kasht\Desktop\тв гр Физ\Soccer-Field-by-Robert-Ingil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19582" y="273050"/>
            <a:ext cx="4316176" cy="628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kasht\Desktop\тв гр Физ\1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52575" y="3053389"/>
            <a:ext cx="1657350" cy="13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kasht\Desktop\тв гр Физ\1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24400" y="3276600"/>
            <a:ext cx="1543050" cy="157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kasht\Desktop\тв гр Физ\18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4800600"/>
            <a:ext cx="1828800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19800" y="3581400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</a:rPr>
              <a:t>Желтая каточка  - предупреждение.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85942" y="4835187"/>
            <a:ext cx="244827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</a:rPr>
              <a:t>Красная карточка – за грубое нарушение правил игрок покидает поле.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15000" y="609600"/>
            <a:ext cx="2819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Судья определяет, насколько серьезным было нарушение правил игры, и в зависимости от этого назначает свободный удар или показывает игроку желтую или красную карточку.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7800" y="4437112"/>
            <a:ext cx="2514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С помощью свистка и определенных жестов судья объявляет свои решения.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381000"/>
            <a:ext cx="27382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</a:rPr>
              <a:t>У игры есть свои правила. </a:t>
            </a:r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За их выполнением </a:t>
            </a:r>
            <a:r>
              <a:rPr lang="ru-RU" sz="2000" b="1" dirty="0">
                <a:solidFill>
                  <a:srgbClr val="002060"/>
                </a:solidFill>
              </a:rPr>
              <a:t>следит </a:t>
            </a:r>
            <a:r>
              <a:rPr lang="ru-RU" sz="2000" b="1" dirty="0" smtClean="0">
                <a:solidFill>
                  <a:srgbClr val="002060"/>
                </a:solidFill>
              </a:rPr>
              <a:t>  </a:t>
            </a:r>
            <a:r>
              <a:rPr lang="ru-RU" sz="2800" dirty="0" smtClean="0">
                <a:solidFill>
                  <a:srgbClr val="FF0000"/>
                </a:solidFill>
              </a:rPr>
              <a:t> судья</a:t>
            </a:r>
          </a:p>
          <a:p>
            <a:pPr algn="ctr"/>
            <a:endParaRPr lang="ru-RU" dirty="0" smtClean="0"/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Узнать </a:t>
            </a:r>
            <a:r>
              <a:rPr lang="ru-RU" b="1" dirty="0">
                <a:solidFill>
                  <a:srgbClr val="002060"/>
                </a:solidFill>
              </a:rPr>
              <a:t>его легко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форма </a:t>
            </a:r>
            <a:r>
              <a:rPr lang="ru-RU" b="1" dirty="0">
                <a:solidFill>
                  <a:srgbClr val="002060"/>
                </a:solidFill>
              </a:rPr>
              <a:t>судьи обычно черная.</a:t>
            </a:r>
          </a:p>
        </p:txBody>
      </p:sp>
      <p:pic>
        <p:nvPicPr>
          <p:cNvPr id="1026" name="Picture 2" descr="G:\ФИЗО\2. 2020-2021\проекты 2020-2021\СПОРТ\3. Футбол\depositphotos_42487409-stock-illustration-soccer-referee-showing-red-card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52800" y="457200"/>
            <a:ext cx="1828800" cy="29005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0809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12838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002060"/>
                </a:solidFill>
              </a:rPr>
              <a:t>Один человек в команде (вратарь) может играть руками, его основной задачей является защита ворот. </a:t>
            </a: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3074" name="Picture 2" descr="G:\ФИЗО\2. 2020-2021\проекты 2020-2021\СПОРТ\3. Футбол\7__2_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76400" y="1219200"/>
            <a:ext cx="7200900" cy="480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>
                <a:solidFill>
                  <a:srgbClr val="002060"/>
                </a:solidFill>
              </a:rPr>
              <a:t>Другие игроки также имеют свои задачи и позиции на поле. 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ЗАЩИТНИКИ</a:t>
            </a:r>
            <a:r>
              <a:rPr lang="ru-RU" sz="2000" b="1" dirty="0" smtClean="0">
                <a:solidFill>
                  <a:srgbClr val="002060"/>
                </a:solidFill>
              </a:rPr>
              <a:t> всегда играют на своей половине поля, их задача — оказывать сопротивление соперникам из другой команды.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ПОЛУЗАЩИТНИКИ </a:t>
            </a:r>
            <a:r>
              <a:rPr lang="ru-RU" sz="2000" b="1" dirty="0" smtClean="0">
                <a:solidFill>
                  <a:srgbClr val="002060"/>
                </a:solidFill>
              </a:rPr>
              <a:t>играют в середине поля, их цель — помогать защитникам или нападающим.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НАПАДАЮЩИЕ </a:t>
            </a:r>
            <a:r>
              <a:rPr lang="ru-RU" sz="2000" b="1" dirty="0" smtClean="0">
                <a:solidFill>
                  <a:srgbClr val="002060"/>
                </a:solidFill>
              </a:rPr>
              <a:t>во время игры находятся на половине поля соперника, их главная задача — забивать голы. </a:t>
            </a: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6146" name="Picture 2" descr="G:\ФИЗО\2. 2020-2021\проекты 2020-2021\СПОРТ\3. Футбол\3000x1996_595303_[www.ArtFile.ru]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05000" y="2743200"/>
            <a:ext cx="5839273" cy="3886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Еще есть запасные игроки, которые могут заменить игрока, получившего травму.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10242" name="Picture 2" descr="G:\ФИЗО\2. 2020-2021\проекты 2020-2021\СПОРТ\3. Футбол\s0_4307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23969" y="1600200"/>
            <a:ext cx="7334774" cy="464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Передавать мяч можно только ногами или головой</a:t>
            </a: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2050" name="Picture 2" descr="G:\ФИЗО\2. 2020-2021\проекты 2020-2021\СПОРТ\3. Футбол\d6a8bcca677eafaa3940f291f1ff767b--fcb-barcelona-football-soccer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52600" y="1600200"/>
            <a:ext cx="3480782" cy="4525963"/>
          </a:xfrm>
          <a:prstGeom prst="rect">
            <a:avLst/>
          </a:prstGeom>
          <a:noFill/>
        </p:spPr>
      </p:pic>
      <p:pic>
        <p:nvPicPr>
          <p:cNvPr id="2051" name="Picture 3" descr="G:\ФИЗО\2. 2020-2021\проекты 2020-2021\СПОРТ\3. Футбол\GettyImages-642628266_master-793x102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86400" y="2209800"/>
            <a:ext cx="3504969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002060"/>
                </a:solidFill>
              </a:rPr>
              <a:t/>
            </a:r>
            <a:br>
              <a:rPr lang="ru-RU" sz="2200" b="1" dirty="0" smtClean="0">
                <a:solidFill>
                  <a:srgbClr val="002060"/>
                </a:solidFill>
              </a:rPr>
            </a:br>
            <a:r>
              <a:rPr lang="ru-RU" sz="2200" b="1" dirty="0" smtClean="0">
                <a:solidFill>
                  <a:srgbClr val="002060"/>
                </a:solidFill>
              </a:rPr>
              <a:t>Если мяч оказался в воротах – это гол и очко присуждается команде, забившей его.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098" name="Picture 2" descr="G:\ФИЗО\2. 2020-2021\проекты 2020-2021\СПОРТ\3. Футбол\0907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87731" y="1452274"/>
            <a:ext cx="7551882" cy="47199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206</Words>
  <Application>Microsoft Office PowerPoint</Application>
  <PresentationFormat>Экран (4:3)</PresentationFormat>
  <Paragraphs>28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Что такое футбол?</vt:lpstr>
      <vt:lpstr>Футбол – это командный вид спорта.  Цель футбола – забить мяч в ворота соперника.  Футбол – самый массовый и популярный вид спорта.</vt:lpstr>
      <vt:lpstr>Футбольная игра называется МАТЧ. Он состоит из двух частей ( таймов), каждый из них длится по 45 минут. Перерыв между первым и вторым таймами составляет 15 минут, в течение которой команды отдыхают, а затем меняются воротами.</vt:lpstr>
      <vt:lpstr>Презентация PowerPoint</vt:lpstr>
      <vt:lpstr>Один человек в команде (вратарь) может играть руками, его основной задачей является защита ворот.  </vt:lpstr>
      <vt:lpstr>    Другие игроки также имеют свои задачи и позиции на поле.  ЗАЩИТНИКИ всегда играют на своей половине поля, их задача — оказывать сопротивление соперникам из другой команды. ПОЛУЗАЩИТНИКИ играют в середине поля, их цель — помогать защитникам или нападающим. НАПАДАЮЩИЕ во время игры находятся на половине поля соперника, их главная задача — забивать голы. </vt:lpstr>
      <vt:lpstr>Еще есть запасные игроки, которые могут заменить игрока, получившего травму.</vt:lpstr>
      <vt:lpstr>Передавать мяч можно только ногами или головой</vt:lpstr>
      <vt:lpstr> Если мяч оказался в воротах – это гол и очко присуждается команде, забившей его. </vt:lpstr>
      <vt:lpstr>Матч выигрывает команда, забившая большее количество голов.</vt:lpstr>
      <vt:lpstr> Одежда футболистов, называется формой. Это, шорты с майкой, гетры и бутсы. </vt:lpstr>
      <vt:lpstr>Каждая команда имеет название и свою эмблему.  По которой легко можно узнать название команды</vt:lpstr>
      <vt:lpstr>Что необходимо для игры в футбол</vt:lpstr>
      <vt:lpstr>  Футбол – игра командная, поэтому на первое место выдвигается взаимопонимание игроков, умение вести совместные игровые действия. Тот, кто играет в футбол, знает, что в одиночку обыграть всю команду соперника и забить гол очень сложно.  А всем вместе это сделать легче. Поэтому сборную для чемпионатов собирают из лучших игроков.</vt:lpstr>
      <vt:lpstr> Лучшие команды каждой страны играют друг против друга на международных соревнованиях. Выигравшая команда получает кубок.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такое футбол?</dc:title>
  <dc:creator>Светлана Алексеевна</dc:creator>
  <cp:lastModifiedBy>Светлана</cp:lastModifiedBy>
  <cp:revision>4</cp:revision>
  <dcterms:created xsi:type="dcterms:W3CDTF">2020-11-06T06:29:23Z</dcterms:created>
  <dcterms:modified xsi:type="dcterms:W3CDTF">2021-01-14T07:08:55Z</dcterms:modified>
</cp:coreProperties>
</file>