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73" r:id="rId3"/>
    <p:sldId id="259" r:id="rId4"/>
    <p:sldId id="257" r:id="rId5"/>
    <p:sldId id="258" r:id="rId6"/>
    <p:sldId id="260" r:id="rId7"/>
    <p:sldId id="261" r:id="rId8"/>
    <p:sldId id="262" r:id="rId9"/>
    <p:sldId id="263" r:id="rId10"/>
    <p:sldId id="275" r:id="rId11"/>
    <p:sldId id="264" r:id="rId12"/>
    <p:sldId id="265" r:id="rId13"/>
    <p:sldId id="266" r:id="rId14"/>
    <p:sldId id="267" r:id="rId15"/>
    <p:sldId id="268" r:id="rId16"/>
    <p:sldId id="272" r:id="rId17"/>
    <p:sldId id="269" r:id="rId18"/>
    <p:sldId id="271" r:id="rId19"/>
    <p:sldId id="277" r:id="rId20"/>
    <p:sldId id="278" r:id="rId21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941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8.xml"/><Relationship Id="rId1" Type="http://schemas.openxmlformats.org/officeDocument/2006/relationships/audio" Target="file:///C:\Users\DNS\Downloads\Neizvesten-Mychanie-korovy(muzofon.com).mp3" TargetMode="Externa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8800" b="1" dirty="0" smtClean="0">
                <a:solidFill>
                  <a:srgbClr val="C00000"/>
                </a:solidFill>
              </a:rPr>
              <a:t>Откуда молоко пришло?</a:t>
            </a:r>
            <a:endParaRPr lang="ru-RU" sz="8800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С молочного завода машина развезла молоко и молочную продукцию по магазинам.</a:t>
            </a:r>
            <a:r>
              <a:rPr lang="ru-RU" sz="2800" dirty="0" smtClean="0"/>
              <a:t> </a:t>
            </a:r>
            <a:r>
              <a:rPr lang="ru-RU" sz="3100" b="1" dirty="0" smtClean="0"/>
              <a:t>В магазине мы покупаем молоко и молочные продукты, приносим домой. Так молочко появляется на нашем столе.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b="1" dirty="0"/>
          </a:p>
        </p:txBody>
      </p:sp>
      <p:pic>
        <p:nvPicPr>
          <p:cNvPr id="2050" name="Picture 2" descr="D:\САС\2015-2016 год\2015-2016\проекты\ср.гр\готовый\2. ноябрь\0004135253-midd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2265006"/>
            <a:ext cx="6705600" cy="459299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57200" y="304800"/>
            <a:ext cx="42672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Домашнюю корову</a:t>
            </a:r>
          </a:p>
          <a:p>
            <a:r>
              <a:rPr lang="ru-RU" sz="2800" b="1" dirty="0" smtClean="0"/>
              <a:t>Узнаете легко,</a:t>
            </a:r>
          </a:p>
          <a:p>
            <a:r>
              <a:rPr lang="ru-RU" sz="2800" b="1" dirty="0" smtClean="0"/>
              <a:t>А, что она нам дарит?</a:t>
            </a:r>
          </a:p>
          <a:p>
            <a:r>
              <a:rPr lang="ru-RU" sz="2800" b="1" dirty="0" smtClean="0"/>
              <a:t>Парное …</a:t>
            </a:r>
            <a:endParaRPr lang="ru-RU" sz="2800" b="1" dirty="0"/>
          </a:p>
        </p:txBody>
      </p:sp>
      <p:pic>
        <p:nvPicPr>
          <p:cNvPr id="9218" name="Picture 2" descr="D:\САС\2015-2016 год\2015-2016\проекты\ср.гр\готовый\2. ноябрь\5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457200"/>
            <a:ext cx="8382000" cy="62865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1371600"/>
            <a:ext cx="4572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Молоко прокисло-</a:t>
            </a:r>
          </a:p>
          <a:p>
            <a:r>
              <a:rPr lang="ru-RU" sz="2800" b="1" dirty="0" smtClean="0"/>
              <a:t>Не сварить нам кашу,</a:t>
            </a:r>
          </a:p>
          <a:p>
            <a:r>
              <a:rPr lang="ru-RU" sz="2800" b="1" dirty="0" smtClean="0"/>
              <a:t>Пусть же дальше киснет-</a:t>
            </a:r>
          </a:p>
          <a:p>
            <a:r>
              <a:rPr lang="ru-RU" sz="2800" b="1" dirty="0" smtClean="0"/>
              <a:t>Будет </a:t>
            </a:r>
            <a:br>
              <a:rPr lang="ru-RU" sz="2800" b="1" dirty="0" smtClean="0"/>
            </a:br>
            <a:endParaRPr lang="ru-RU" sz="2800" b="1" dirty="0"/>
          </a:p>
        </p:txBody>
      </p:sp>
      <p:pic>
        <p:nvPicPr>
          <p:cNvPr id="10242" name="Picture 2" descr="D:\САС\2015-2016 год\2015-2016\проекты\ср.гр\готовый\2. ноябрь\1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04800"/>
            <a:ext cx="8570214" cy="6096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24000" y="1371600"/>
            <a:ext cx="58674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Мы на хлеб его намажем</a:t>
            </a:r>
          </a:p>
          <a:p>
            <a:r>
              <a:rPr lang="ru-RU" sz="2800" b="1" dirty="0" smtClean="0"/>
              <a:t>И добавим к разным кашам.</a:t>
            </a:r>
          </a:p>
          <a:p>
            <a:r>
              <a:rPr lang="ru-RU" sz="2800" b="1" dirty="0" smtClean="0"/>
              <a:t>Им мы каши не испортим -</a:t>
            </a:r>
          </a:p>
          <a:p>
            <a:r>
              <a:rPr lang="ru-RU" sz="2800" b="1" dirty="0" smtClean="0"/>
              <a:t>Поговорка вторит всем.</a:t>
            </a:r>
          </a:p>
          <a:p>
            <a:r>
              <a:rPr lang="ru-RU" sz="2800" b="1" dirty="0" smtClean="0"/>
              <a:t>Коль его добавим в </a:t>
            </a:r>
            <a:r>
              <a:rPr lang="ru-RU" sz="2800" b="1" dirty="0" err="1" smtClean="0"/>
              <a:t>тортик</a:t>
            </a:r>
            <a:r>
              <a:rPr lang="ru-RU" sz="2800" b="1" dirty="0" smtClean="0"/>
              <a:t>,</a:t>
            </a:r>
          </a:p>
          <a:p>
            <a:r>
              <a:rPr lang="ru-RU" sz="2800" b="1" dirty="0" smtClean="0"/>
              <a:t>То получим сдобный крем.</a:t>
            </a:r>
            <a:endParaRPr lang="ru-RU" sz="2800" b="1" dirty="0"/>
          </a:p>
        </p:txBody>
      </p:sp>
      <p:pic>
        <p:nvPicPr>
          <p:cNvPr id="11266" name="Picture 2" descr="D:\САС\2015-2016 год\2015-2016\проекты\ср.гр\готовый\2. ноябрь\sviestas-6031548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0513" y="561975"/>
            <a:ext cx="8562975" cy="573405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1295400"/>
            <a:ext cx="45720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По утрам его съедаю. </a:t>
            </a:r>
            <a:br>
              <a:rPr lang="ru-RU" sz="2800" b="1" dirty="0" smtClean="0"/>
            </a:br>
            <a:r>
              <a:rPr lang="ru-RU" sz="2800" b="1" dirty="0" smtClean="0"/>
              <a:t>Вкус молочный обожаю. </a:t>
            </a:r>
            <a:br>
              <a:rPr lang="ru-RU" sz="2800" b="1" dirty="0" smtClean="0"/>
            </a:br>
            <a:r>
              <a:rPr lang="ru-RU" sz="2800" b="1" dirty="0" smtClean="0"/>
              <a:t>Они разные бывают: </a:t>
            </a:r>
            <a:br>
              <a:rPr lang="ru-RU" sz="2800" b="1" dirty="0" smtClean="0"/>
            </a:br>
            <a:r>
              <a:rPr lang="ru-RU" sz="2800" b="1" dirty="0" smtClean="0"/>
              <a:t>С вишней и с клубникой, </a:t>
            </a:r>
            <a:br>
              <a:rPr lang="ru-RU" sz="2800" b="1" dirty="0" smtClean="0"/>
            </a:br>
            <a:r>
              <a:rPr lang="ru-RU" sz="2800" b="1" dirty="0" smtClean="0"/>
              <a:t>С персиком, черникой... </a:t>
            </a:r>
            <a:br>
              <a:rPr lang="ru-RU" sz="2800" b="1" dirty="0" smtClean="0"/>
            </a:br>
            <a:r>
              <a:rPr lang="ru-RU" sz="2800" b="1" dirty="0" smtClean="0"/>
              <a:t>Если ты их знаешь — </a:t>
            </a:r>
            <a:br>
              <a:rPr lang="ru-RU" sz="2800" b="1" dirty="0" smtClean="0"/>
            </a:br>
            <a:r>
              <a:rPr lang="ru-RU" sz="2800" b="1" dirty="0" smtClean="0"/>
              <a:t>Загадку отгадаешь.</a:t>
            </a:r>
            <a:endParaRPr lang="ru-RU" sz="2800" b="1" dirty="0"/>
          </a:p>
        </p:txBody>
      </p:sp>
      <p:pic>
        <p:nvPicPr>
          <p:cNvPr id="12290" name="Picture 2" descr="D:\САС\2015-2016 год\2015-2016\проекты\ср.гр\готовый\2. ноябрь\208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5791200" cy="5982289"/>
          </a:xfrm>
          <a:prstGeom prst="rect">
            <a:avLst/>
          </a:prstGeom>
          <a:noFill/>
        </p:spPr>
      </p:pic>
      <p:pic>
        <p:nvPicPr>
          <p:cNvPr id="12291" name="Picture 3" descr="D:\САС\2015-2016 год\2015-2016\проекты\ср.гр\готовый\2. ноябрь\153622_yogur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2209800"/>
            <a:ext cx="4762500" cy="431482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1371600"/>
            <a:ext cx="51054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Что за белые крупинки?</a:t>
            </a:r>
          </a:p>
          <a:p>
            <a:r>
              <a:rPr lang="ru-RU" sz="2800" b="1" dirty="0" smtClean="0"/>
              <a:t>Не зерно и не снежинки.</a:t>
            </a:r>
          </a:p>
          <a:p>
            <a:r>
              <a:rPr lang="ru-RU" sz="2800" b="1" dirty="0" smtClean="0"/>
              <a:t>Скисло молоко — и в срок</a:t>
            </a:r>
          </a:p>
          <a:p>
            <a:r>
              <a:rPr lang="ru-RU" sz="2800" b="1" dirty="0" smtClean="0"/>
              <a:t>Получили мы...</a:t>
            </a:r>
            <a:endParaRPr lang="ru-RU" sz="2800" b="1" dirty="0"/>
          </a:p>
        </p:txBody>
      </p:sp>
      <p:pic>
        <p:nvPicPr>
          <p:cNvPr id="13314" name="Picture 2" descr="D:\САС\2015-2016 год\2015-2016\проекты\ср.гр\готовый\2. ноябрь\b8b88ca6dcf1-590x49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5500" y="266700"/>
            <a:ext cx="7493000" cy="63246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1524000"/>
            <a:ext cx="4572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Догадайтесь, кто такая?</a:t>
            </a:r>
          </a:p>
          <a:p>
            <a:r>
              <a:rPr lang="ru-RU" sz="2800" b="1" dirty="0" smtClean="0"/>
              <a:t>Белоснежная, густая.</a:t>
            </a:r>
          </a:p>
          <a:p>
            <a:r>
              <a:rPr lang="ru-RU" sz="2800" b="1" dirty="0" smtClean="0"/>
              <a:t>Сливки взбили утром рано,</a:t>
            </a:r>
          </a:p>
          <a:p>
            <a:r>
              <a:rPr lang="ru-RU" sz="2800" b="1" dirty="0" smtClean="0"/>
              <a:t>Чтоб была у нас... </a:t>
            </a:r>
            <a:endParaRPr lang="ru-RU" sz="2800" b="1" dirty="0"/>
          </a:p>
        </p:txBody>
      </p:sp>
      <p:pic>
        <p:nvPicPr>
          <p:cNvPr id="3" name="Picture 2" descr="D:\САС\2015-2016 год\2015-2016\проекты\ср.гр\готовый\2. ноябрь\vivo-smetana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589" y="95250"/>
            <a:ext cx="6880942" cy="5162550"/>
          </a:xfrm>
          <a:prstGeom prst="rect">
            <a:avLst/>
          </a:prstGeom>
          <a:noFill/>
        </p:spPr>
      </p:pic>
      <p:pic>
        <p:nvPicPr>
          <p:cNvPr id="4" name="Picture 3" descr="D:\САС\2015-2016 год\2015-2016\проекты\ср.гр\готовый\2. ноябрь\0001752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2892482"/>
            <a:ext cx="3746500" cy="373691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1752600"/>
            <a:ext cx="5181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Сделан он из молока,</a:t>
            </a:r>
          </a:p>
          <a:p>
            <a:r>
              <a:rPr lang="ru-RU" sz="2400" b="1" dirty="0" smtClean="0"/>
              <a:t>Но тверды его бока.</a:t>
            </a:r>
          </a:p>
          <a:p>
            <a:r>
              <a:rPr lang="ru-RU" sz="2400" b="1" dirty="0" smtClean="0"/>
              <a:t>В нем так много разных дыр.</a:t>
            </a:r>
          </a:p>
          <a:p>
            <a:r>
              <a:rPr lang="ru-RU" sz="2400" b="1" dirty="0" smtClean="0"/>
              <a:t>Догадались? Это...</a:t>
            </a:r>
            <a:endParaRPr lang="ru-RU" sz="2400" b="1" dirty="0"/>
          </a:p>
        </p:txBody>
      </p:sp>
      <p:pic>
        <p:nvPicPr>
          <p:cNvPr id="14340" name="Picture 4" descr="D:\САС\2015-2016 год\2015-2016\проекты\ср.гр\готовый\2. ноябрь\hard-chees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04800"/>
            <a:ext cx="8367669" cy="56388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1371600"/>
            <a:ext cx="4572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Я в стаканчике, рожке, </a:t>
            </a:r>
            <a:br>
              <a:rPr lang="ru-RU" sz="2800" b="1" dirty="0" smtClean="0"/>
            </a:br>
            <a:r>
              <a:rPr lang="ru-RU" sz="2800" b="1" dirty="0" smtClean="0"/>
              <a:t>Вкусное и нежное. </a:t>
            </a:r>
            <a:br>
              <a:rPr lang="ru-RU" sz="2800" b="1" dirty="0" smtClean="0"/>
            </a:br>
            <a:r>
              <a:rPr lang="ru-RU" sz="2800" b="1" dirty="0" smtClean="0"/>
              <a:t>Сделано на молоке, </a:t>
            </a:r>
            <a:br>
              <a:rPr lang="ru-RU" sz="2800" b="1" dirty="0" smtClean="0"/>
            </a:br>
            <a:r>
              <a:rPr lang="ru-RU" sz="2800" b="1" dirty="0" smtClean="0"/>
              <a:t>Чаще белоснежное. </a:t>
            </a:r>
            <a:br>
              <a:rPr lang="ru-RU" sz="2800" b="1" dirty="0" smtClean="0"/>
            </a:br>
            <a:r>
              <a:rPr lang="ru-RU" sz="2800" b="1" dirty="0" smtClean="0"/>
              <a:t>В морозилках проживаю, </a:t>
            </a:r>
            <a:br>
              <a:rPr lang="ru-RU" sz="2800" b="1" dirty="0" smtClean="0"/>
            </a:br>
            <a:r>
              <a:rPr lang="ru-RU" sz="2800" b="1" dirty="0" smtClean="0"/>
              <a:t>А на солнце сразу таю.</a:t>
            </a:r>
            <a:endParaRPr lang="ru-RU" sz="2800" b="1" dirty="0"/>
          </a:p>
        </p:txBody>
      </p:sp>
      <p:pic>
        <p:nvPicPr>
          <p:cNvPr id="15362" name="Picture 2" descr="D:\САС\2015-2016 год\2015-2016\проекты\ср.гр\готовый\2. ноябрь\post-72131-127845148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457200"/>
            <a:ext cx="4267200" cy="5791200"/>
          </a:xfrm>
          <a:prstGeom prst="rect">
            <a:avLst/>
          </a:prstGeom>
          <a:noFill/>
        </p:spPr>
      </p:pic>
      <p:pic>
        <p:nvPicPr>
          <p:cNvPr id="15363" name="Picture 3" descr="D:\САС\2015-2016 год\2015-2016\проекты\ср.гр\готовый\2. ноябрь\86e265ba69a6bbfb26996ccb455a4dd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457200"/>
            <a:ext cx="4429125" cy="57912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2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99619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САС\2015-2016 год\2015-2016\проекты\ср.гр\готовый\2. ноябрь\1502988_3e2bb8b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485775"/>
            <a:ext cx="8839200" cy="588645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1000" y="2690336"/>
            <a:ext cx="84582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003300"/>
                </a:solidFill>
              </a:rPr>
              <a:t>Презентацию подготовила:</a:t>
            </a:r>
          </a:p>
          <a:p>
            <a:pPr algn="ctr"/>
            <a:r>
              <a:rPr lang="ru-RU" sz="4000" b="1" dirty="0">
                <a:solidFill>
                  <a:srgbClr val="003300"/>
                </a:solidFill>
              </a:rPr>
              <a:t>Семенова Светлана Алексеевна</a:t>
            </a:r>
          </a:p>
          <a:p>
            <a:pPr algn="ctr"/>
            <a:r>
              <a:rPr lang="ru-RU" sz="4000" b="1" dirty="0">
                <a:solidFill>
                  <a:srgbClr val="003300"/>
                </a:solidFill>
              </a:rPr>
              <a:t>Инструктор по физической культуре МК ДОУ детский сад №1 </a:t>
            </a:r>
          </a:p>
          <a:p>
            <a:pPr algn="ctr"/>
            <a:r>
              <a:rPr lang="ru-RU" sz="4000" b="1" dirty="0">
                <a:solidFill>
                  <a:srgbClr val="003300"/>
                </a:solidFill>
              </a:rPr>
              <a:t>п. Муезерский</a:t>
            </a:r>
          </a:p>
        </p:txBody>
      </p:sp>
    </p:spTree>
    <p:extLst>
      <p:ext uri="{BB962C8B-B14F-4D97-AF65-F5344CB8AC3E}">
        <p14:creationId xmlns:p14="http://schemas.microsoft.com/office/powerpoint/2010/main" val="1829467749"/>
      </p:ext>
    </p:extLst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Neizvesten-Mychanie-korovy(muzofon.com)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685800" y="457200"/>
            <a:ext cx="304800" cy="304800"/>
          </a:xfrm>
          <a:prstGeom prst="rect">
            <a:avLst/>
          </a:prstGeom>
        </p:spPr>
      </p:pic>
      <p:pic>
        <p:nvPicPr>
          <p:cNvPr id="2050" name="Picture 2" descr="D:\САС\2015-2016 год\2015-2016\проекты\ср.гр\готовый\2. ноябрь\selhozproizvodstv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4770" y="304800"/>
            <a:ext cx="8666830" cy="64008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3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>Коровы – травоядные животные. Не торопясь ходят коровы по лугу, щиплют вкусную траву; особенно им нравиться клевер, вика, тимофеевка, мятлик.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074" name="Picture 2" descr="D:\САС\2015-2016 год\2015-2016\проекты\ср.гр\готовый\2. ноябрь\med_gallery_1_2_619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371600"/>
            <a:ext cx="8427720" cy="526732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На пастбищах за коровами следят пастухи.</a:t>
            </a:r>
            <a:br>
              <a:rPr lang="ru-RU" sz="2800" b="1" dirty="0" smtClean="0"/>
            </a:br>
            <a:endParaRPr lang="ru-RU" sz="2800" b="1" dirty="0"/>
          </a:p>
        </p:txBody>
      </p:sp>
      <p:pic>
        <p:nvPicPr>
          <p:cNvPr id="4098" name="Picture 2" descr="D:\САС\2015-2016 год\2015-2016\проекты\ср.гр\готовый\2. ноябрь\IMG_474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1143000"/>
            <a:ext cx="4064000" cy="3048000"/>
          </a:xfrm>
          <a:prstGeom prst="rect">
            <a:avLst/>
          </a:prstGeom>
          <a:noFill/>
        </p:spPr>
      </p:pic>
      <p:pic>
        <p:nvPicPr>
          <p:cNvPr id="4099" name="Picture 3" descr="D:\САС\2015-2016 год\2015-2016\проекты\ср.гр\готовый\2. ноябрь\newspic_bi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85968" y="3810000"/>
            <a:ext cx="4404032" cy="27305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Большие стада коров живут на фермах</a:t>
            </a:r>
            <a:endParaRPr lang="ru-RU" sz="2800" b="1" dirty="0"/>
          </a:p>
        </p:txBody>
      </p:sp>
      <p:pic>
        <p:nvPicPr>
          <p:cNvPr id="5122" name="Picture 2" descr="D:\САС\2015-2016 год\2015-2016\проекты\ср.гр\готовый\2. ноябрь\100333_E4779017308212AAC97292C5BCF4ADD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600200"/>
            <a:ext cx="7620000" cy="481965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>На ферме за ними ухаживают  доярки. Они доят коров руками. А еще существует электрическая механическая дойка.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146" name="Picture 2" descr="D:\САС\2015-2016 год\2015-2016\проекты\ср.гр\готовый\2. ноябрь\gd6qUdnG512q0GgNB6eakLTSwjvC8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1447800"/>
            <a:ext cx="4625467" cy="3073400"/>
          </a:xfrm>
          <a:prstGeom prst="rect">
            <a:avLst/>
          </a:prstGeom>
          <a:noFill/>
        </p:spPr>
      </p:pic>
      <p:pic>
        <p:nvPicPr>
          <p:cNvPr id="6147" name="Picture 3" descr="D:\САС\2015-2016 год\2015-2016\проекты\ср.гр\готовый\2. ноябрь\надои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5800" y="3165317"/>
            <a:ext cx="4362450" cy="351170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Из коровников молоко на машине в цистернах отправляется на молокозавод.</a:t>
            </a:r>
            <a:endParaRPr lang="ru-RU" sz="2800" b="1" dirty="0"/>
          </a:p>
        </p:txBody>
      </p:sp>
      <p:pic>
        <p:nvPicPr>
          <p:cNvPr id="7170" name="Picture 2" descr="D:\САС\2015-2016 год\2015-2016\проекты\ср.гр\готовый\2. ноябрь\13819990778199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057400"/>
            <a:ext cx="8275114" cy="36576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2800" b="1" dirty="0" smtClean="0"/>
              <a:t>На молокозаводе с помощью специальных </a:t>
            </a:r>
            <a:r>
              <a:rPr lang="ru-RU" sz="2800" b="1" dirty="0" err="1" smtClean="0"/>
              <a:t>аппа-ратов</a:t>
            </a:r>
            <a:r>
              <a:rPr lang="ru-RU" sz="2800" b="1" dirty="0" smtClean="0"/>
              <a:t> молоко превращается в молочные продукты.</a:t>
            </a:r>
            <a:endParaRPr lang="ru-RU" sz="2800" dirty="0"/>
          </a:p>
        </p:txBody>
      </p:sp>
      <p:pic>
        <p:nvPicPr>
          <p:cNvPr id="8194" name="Picture 2" descr="D:\САС\2015-2016 год\2015-2016\проекты\ср.гр\готовый\2. ноябрь\A8BACE3D6568-10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1447800"/>
            <a:ext cx="3998548" cy="2667000"/>
          </a:xfrm>
          <a:prstGeom prst="rect">
            <a:avLst/>
          </a:prstGeom>
          <a:noFill/>
        </p:spPr>
      </p:pic>
      <p:pic>
        <p:nvPicPr>
          <p:cNvPr id="8195" name="Picture 3" descr="D:\САС\2015-2016 год\2015-2016\проекты\ср.гр\готовый\2. ноябрь\thumb_image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0600" y="1447800"/>
            <a:ext cx="4086225" cy="2703195"/>
          </a:xfrm>
          <a:prstGeom prst="rect">
            <a:avLst/>
          </a:prstGeom>
          <a:noFill/>
        </p:spPr>
      </p:pic>
      <p:pic>
        <p:nvPicPr>
          <p:cNvPr id="8196" name="Picture 4" descr="D:\САС\2015-2016 год\2015-2016\проекты\ср.гр\готовый\2. ноябрь\milk-factory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90800" y="4114800"/>
            <a:ext cx="3352800" cy="2500859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177</Words>
  <Application>Microsoft Office PowerPoint</Application>
  <PresentationFormat>Экран (4:3)</PresentationFormat>
  <Paragraphs>40</Paragraphs>
  <Slides>20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Откуда молоко пришло?</vt:lpstr>
      <vt:lpstr>Презентация PowerPoint</vt:lpstr>
      <vt:lpstr>Презентация PowerPoint</vt:lpstr>
      <vt:lpstr> Коровы – травоядные животные. Не торопясь ходят коровы по лугу, щиплют вкусную траву; особенно им нравиться клевер, вика, тимофеевка, мятлик. </vt:lpstr>
      <vt:lpstr>На пастбищах за коровами следят пастухи. </vt:lpstr>
      <vt:lpstr>Большие стада коров живут на фермах</vt:lpstr>
      <vt:lpstr> На ферме за ними ухаживают  доярки. Они доят коров руками. А еще существует электрическая механическая дойка.  </vt:lpstr>
      <vt:lpstr> Из коровников молоко на машине в цистернах отправляется на молокозавод.</vt:lpstr>
      <vt:lpstr>На молокозаводе с помощью специальных аппа-ратов молоко превращается в молочные продукты.</vt:lpstr>
      <vt:lpstr>   С молочного завода машина развезла молоко и молочную продукцию по магазинам. В магазине мы покупаем молоко и молочные продукты, приносим домой. Так молочко появляется на нашем столе.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Светлана Алексеевна</dc:creator>
  <cp:lastModifiedBy>Светлана</cp:lastModifiedBy>
  <cp:revision>7</cp:revision>
  <dcterms:created xsi:type="dcterms:W3CDTF">2015-11-02T10:41:43Z</dcterms:created>
  <dcterms:modified xsi:type="dcterms:W3CDTF">2021-01-14T07:10:38Z</dcterms:modified>
</cp:coreProperties>
</file>