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FD4372-2A4E-4374-A1F4-622030C1B3CD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3"/>
            <p14:sldId id="270"/>
            <p14:sldId id="271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0ACEC-4952-4EB9-B38F-4C524A16A2D3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4FE88-3BFF-4273-BF18-F06E390F2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2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4FE88-3BFF-4273-BF18-F06E390F2FB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8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7B03-54D0-49A7-8A0D-3B91F64CA4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8144-87E1-4AC3-8412-66F8F5AF2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71159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3D8D-3202-4096-8984-4FDDEFF35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8D2A-3201-4655-A753-B0ECD7F80B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47828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D463-4F21-44D6-8C4D-91DC184E0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4F90-C334-491A-9ED5-E4508B0F3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5142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3EC1-7D5E-49AF-9A03-84858C238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8BEF-5A9A-44B3-987D-D15B6BF60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60362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97B6-1666-4545-84A3-6B6DF19ED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FB5A1-9D53-426B-B643-34C4A16015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14569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75C6-8E29-41A2-A425-292A0FF7D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01E2-78C4-40AE-8174-0A774C1DD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91289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DF4E-B8F9-4140-8146-2285CE1716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7F73A-58E4-48C4-B246-F7EA0C9B3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2834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5367-2014-4D6C-BFD8-D5B3764256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A1664-F8A0-44ED-9480-29FDED196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81017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8C0F-AD5F-4191-AF0C-B37B28A26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30A7-1270-44F2-A37E-30B5CE6E5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59711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CA3C-D7E6-4168-A00E-4EC5B4FAEC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C6C8-EB53-4133-A028-A54F7E17C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55729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3A38-6EA1-41C0-94A8-84DC34E86A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35DC0-6593-48D9-A682-85DDD7AE0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53726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099FAD-A0AC-4987-AAFD-F1815D1F6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7531C-D05B-4913-90E4-90081DE9F04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13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САНКИ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Есть они у детворы, лихо мчат меня с горы!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Егорку, и Оксанку по дорожке катят ...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2017-2018\проекты\Зимняя Олимпиада\сани\2461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Ватрушка</a:t>
            </a:r>
            <a:r>
              <a:rPr lang="ru-RU" sz="2200" b="1" dirty="0">
                <a:solidFill>
                  <a:srgbClr val="7030A0"/>
                </a:solidFill>
              </a:rPr>
              <a:t> («</a:t>
            </a:r>
            <a:r>
              <a:rPr lang="ru-RU" sz="2200" b="1" dirty="0" smtClean="0">
                <a:solidFill>
                  <a:srgbClr val="7030A0"/>
                </a:solidFill>
              </a:rPr>
              <a:t>плюшка»,  </a:t>
            </a:r>
            <a:r>
              <a:rPr lang="ru-RU" sz="2200" b="1" dirty="0">
                <a:solidFill>
                  <a:srgbClr val="7030A0"/>
                </a:solidFill>
              </a:rPr>
              <a:t>«</a:t>
            </a:r>
            <a:r>
              <a:rPr lang="ru-RU" sz="2200" b="1" dirty="0" smtClean="0">
                <a:solidFill>
                  <a:srgbClr val="7030A0"/>
                </a:solidFill>
              </a:rPr>
              <a:t>бублик», </a:t>
            </a:r>
            <a:r>
              <a:rPr lang="ru-RU" sz="2200" b="1" dirty="0">
                <a:solidFill>
                  <a:srgbClr val="7030A0"/>
                </a:solidFill>
              </a:rPr>
              <a:t>«</a:t>
            </a:r>
            <a:r>
              <a:rPr lang="ru-RU" sz="2200" b="1" dirty="0" smtClean="0">
                <a:solidFill>
                  <a:srgbClr val="7030A0"/>
                </a:solidFill>
              </a:rPr>
              <a:t>пончик»...– </a:t>
            </a:r>
            <a:r>
              <a:rPr lang="ru-RU" sz="2200" b="1" dirty="0">
                <a:solidFill>
                  <a:srgbClr val="7030A0"/>
                </a:solidFill>
              </a:rPr>
              <a:t>это надувная резиновая камера, помещенная в чехол.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25" y="1295400"/>
            <a:ext cx="53911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937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Снегокат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2200" dirty="0">
                <a:solidFill>
                  <a:srgbClr val="7030A0"/>
                </a:solidFill>
              </a:rPr>
              <a:t>(или  санки на лыжах) представляет собой металлический каркас с пластиковым сиденьем и полозьями. </a:t>
            </a:r>
            <a:r>
              <a:rPr lang="ru-RU" sz="2200" dirty="0" err="1">
                <a:solidFill>
                  <a:srgbClr val="7030A0"/>
                </a:solidFill>
              </a:rPr>
              <a:t>Снегокаты</a:t>
            </a:r>
            <a:r>
              <a:rPr lang="ru-RU" sz="2200" dirty="0">
                <a:solidFill>
                  <a:srgbClr val="7030A0"/>
                </a:solidFill>
              </a:rPr>
              <a:t> оснащены рулем, а многие модели и тормозами.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3" y="1828800"/>
            <a:ext cx="4009031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045425"/>
            <a:ext cx="3924300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43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САННЫЕ  ВИДЫ  СПОРТА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90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chemeClr val="bg1"/>
                </a:solidFill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</a:rPr>
            </a:b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Санный спорт –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50" y="214313"/>
            <a:ext cx="4000500" cy="3000375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900" y="3429000"/>
            <a:ext cx="455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2017-2018\проекты\Зимняя Олимпиада\сани\image_5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91458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4214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7030A0"/>
                </a:solidFill>
              </a:rPr>
              <a:t>Из всех санных видов спорта наиболее зрелищен и популярен </a:t>
            </a:r>
            <a:endParaRPr lang="ru-RU" altLang="ru-RU" dirty="0" smtClean="0">
              <a:solidFill>
                <a:srgbClr val="7030A0"/>
              </a:solidFill>
            </a:endParaRP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Бобслей – это олимпийский вид спорта, представляющий собой скоростной спуск с гор по специально оборудованным ледовым трассам на управляемых санях – бобах.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4000500"/>
            <a:ext cx="3786187" cy="264318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42875"/>
            <a:ext cx="44846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698875"/>
            <a:ext cx="314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09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Скелетон </a:t>
            </a:r>
            <a:r>
              <a:rPr lang="ru-RU" sz="2200" b="1" dirty="0">
                <a:solidFill>
                  <a:srgbClr val="7030A0"/>
                </a:solidFill>
              </a:rPr>
              <a:t>(прародитель сани – </a:t>
            </a:r>
            <a:r>
              <a:rPr lang="ru-RU" sz="2200" b="1" dirty="0" smtClean="0">
                <a:solidFill>
                  <a:srgbClr val="7030A0"/>
                </a:solidFill>
              </a:rPr>
              <a:t>тобогган</a:t>
            </a:r>
            <a:r>
              <a:rPr lang="ru-RU" sz="2200" b="1" dirty="0">
                <a:solidFill>
                  <a:srgbClr val="7030A0"/>
                </a:solidFill>
              </a:rPr>
              <a:t>) спуск по ледяному жёлобу 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>
                <a:solidFill>
                  <a:srgbClr val="7030A0"/>
                </a:solidFill>
              </a:rPr>
              <a:t>на </a:t>
            </a:r>
            <a:r>
              <a:rPr lang="ru-RU" sz="2200" b="1" dirty="0" err="1">
                <a:solidFill>
                  <a:srgbClr val="7030A0"/>
                </a:solidFill>
              </a:rPr>
              <a:t>двухполозьевых</a:t>
            </a:r>
            <a:r>
              <a:rPr lang="ru-RU" sz="2200" b="1" dirty="0">
                <a:solidFill>
                  <a:srgbClr val="7030A0"/>
                </a:solidFill>
              </a:rPr>
              <a:t> санях на укрепленной раме, на которых спортсмен лежит головой вперёд в направлении движения, лицом вниз, </a:t>
            </a:r>
            <a:r>
              <a:rPr lang="ru-RU" sz="2200" b="1" dirty="0" smtClean="0">
                <a:solidFill>
                  <a:srgbClr val="7030A0"/>
                </a:solidFill>
              </a:rPr>
              <a:t>используя для</a:t>
            </a:r>
            <a:r>
              <a:rPr lang="ru-RU" sz="2200" b="1" dirty="0">
                <a:solidFill>
                  <a:srgbClr val="7030A0"/>
                </a:solidFill>
              </a:rPr>
              <a:t> </a:t>
            </a:r>
            <a:r>
              <a:rPr lang="ru-RU" sz="2200" b="1" dirty="0" smtClean="0">
                <a:solidFill>
                  <a:srgbClr val="7030A0"/>
                </a:solidFill>
              </a:rPr>
              <a:t>управления санями</a:t>
            </a:r>
            <a:r>
              <a:rPr lang="ru-RU" sz="2200" b="1" dirty="0">
                <a:solidFill>
                  <a:srgbClr val="7030A0"/>
                </a:solidFill>
              </a:rPr>
              <a:t> специальные шипы на ботинках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0722" name="Picture 2" descr="G:\2017-2018\проекты\Зимняя Олимпиада\презентации\screen_AP1101230215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213" y="3633068"/>
            <a:ext cx="4241595" cy="3110064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48" y="2534767"/>
            <a:ext cx="3428452" cy="293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95394"/>
            <a:ext cx="4561208" cy="13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67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Презентацию подготовила: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Семенова Светлана Алексеевна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Инструктор по физической культуре МК ДОУ детский сад №1 п. Муезерский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858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08313" cy="54403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>
                <a:solidFill>
                  <a:srgbClr val="7030A0"/>
                </a:solidFill>
              </a:rPr>
              <a:t>Сани как вид транспорта и средство перевозки грузов человек изобрел задолго до колеса. Что может быть проще? Привязал два передних конца жердей к собаке, лошади или быку, а задние пусть волочатся по земле – вот и готовы сани-волокуши.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264" y="3657600"/>
            <a:ext cx="5580335" cy="26971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97" y="244792"/>
            <a:ext cx="5245343" cy="30318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25874"/>
            <a:ext cx="8867510" cy="257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Если скрепить </a:t>
            </a:r>
            <a:r>
              <a:rPr lang="ru-RU" sz="2400" b="1" dirty="0">
                <a:solidFill>
                  <a:srgbClr val="7030A0"/>
                </a:solidFill>
              </a:rPr>
              <a:t>между собой несколько досок с загнутым передком – вот тебе и сани-тобогган.</a:t>
            </a:r>
          </a:p>
        </p:txBody>
      </p:sp>
    </p:spTree>
    <p:extLst>
      <p:ext uri="{BB962C8B-B14F-4D97-AF65-F5344CB8AC3E}">
        <p14:creationId xmlns:p14="http://schemas.microsoft.com/office/powerpoint/2010/main" val="26255342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99326"/>
            <a:ext cx="4425950" cy="35501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На Руси с давних времен горки были постоянным местом развлечения для детей. Что только не использовали, чтобы с ветерком скатиться с горы! В ход шли и обледеневшие шкуры домашних животных, 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и покрытые льдом решета, и липовая кора, и распиленные пополам деревянные чурки, и скамейки, и, конечно, салазки…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191000"/>
            <a:ext cx="285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5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7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362200"/>
            <a:ext cx="5567362" cy="41755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Для хозяйственных нужд, для перевозки дров, бочек с водой использовали сани – дровни.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39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52029"/>
            <a:ext cx="5111750" cy="32087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68" y="854074"/>
            <a:ext cx="3008313" cy="527208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Сани </a:t>
            </a:r>
            <a:r>
              <a:rPr lang="ru-RU" sz="2000" b="1" dirty="0">
                <a:solidFill>
                  <a:srgbClr val="7030A0"/>
                </a:solidFill>
              </a:rPr>
              <a:t>могли украшаться различными резными элементами, знатные люди позволяли себе декоративные элементы из драгоценных металлов. 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965" y="3551183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0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73050"/>
            <a:ext cx="4425950" cy="33228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</a:rPr>
              <a:t>В транспорт для перевозки грузов или людей, обычно впрягали лошадей, собак которые и были движущей силой.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0"/>
            <a:ext cx="5524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99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7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73050"/>
            <a:ext cx="5111750" cy="34602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Детские конструкции значительно </a:t>
            </a:r>
            <a:r>
              <a:rPr lang="ru-RU" sz="2000" b="1" dirty="0">
                <a:solidFill>
                  <a:srgbClr val="7030A0"/>
                </a:solidFill>
              </a:rPr>
              <a:t>меньше и </a:t>
            </a:r>
            <a:r>
              <a:rPr lang="ru-RU" sz="2000" b="1" dirty="0" smtClean="0">
                <a:solidFill>
                  <a:srgbClr val="7030A0"/>
                </a:solidFill>
              </a:rPr>
              <a:t>не </a:t>
            </a:r>
            <a:r>
              <a:rPr lang="ru-RU" sz="2000" b="1" dirty="0">
                <a:solidFill>
                  <a:srgbClr val="7030A0"/>
                </a:solidFill>
              </a:rPr>
              <a:t>рассчитаны на использование 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животных. Предназначены </a:t>
            </a:r>
            <a:r>
              <a:rPr lang="ru-RU" sz="2000" b="1" dirty="0" smtClean="0">
                <a:solidFill>
                  <a:srgbClr val="7030A0"/>
                </a:solidFill>
              </a:rPr>
              <a:t>они,  </a:t>
            </a:r>
            <a:r>
              <a:rPr lang="ru-RU" sz="2000" b="1" dirty="0">
                <a:solidFill>
                  <a:srgbClr val="7030A0"/>
                </a:solidFill>
              </a:rPr>
              <a:t>для спускания с горы, или же </a:t>
            </a:r>
            <a:r>
              <a:rPr lang="ru-RU" sz="2000" b="1" dirty="0" smtClean="0">
                <a:solidFill>
                  <a:srgbClr val="7030A0"/>
                </a:solidFill>
              </a:rPr>
              <a:t>могут </a:t>
            </a:r>
            <a:r>
              <a:rPr lang="ru-RU" sz="2000" b="1" dirty="0">
                <a:solidFill>
                  <a:srgbClr val="7030A0"/>
                </a:solidFill>
              </a:rPr>
              <a:t>тянуться или толкаться другим человеком.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00"/>
            <a:ext cx="297180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810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8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Санки </a:t>
            </a:r>
            <a:r>
              <a:rPr lang="ru-RU" b="1" dirty="0" smtClean="0">
                <a:solidFill>
                  <a:srgbClr val="7030A0"/>
                </a:solidFill>
              </a:rPr>
              <a:t>– Ледянки</a:t>
            </a:r>
            <a:r>
              <a:rPr lang="ru-RU" sz="2200" b="1" dirty="0" smtClean="0">
                <a:solidFill>
                  <a:srgbClr val="7030A0"/>
                </a:solidFill>
              </a:rPr>
              <a:t> имеют </a:t>
            </a:r>
            <a:r>
              <a:rPr lang="ru-RU" sz="2200" b="1" dirty="0">
                <a:solidFill>
                  <a:srgbClr val="7030A0"/>
                </a:solidFill>
              </a:rPr>
              <a:t>несомненные плюсы: она легка при переноске, не требует никаких навыков в управлении – садись и съезжай.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94" y="1628800"/>
            <a:ext cx="7312411" cy="47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14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370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1_Тема Office</vt:lpstr>
      <vt:lpstr>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Санки – Ледянки имеют несомненные плюсы: она легка при переноске, не требует никаких навыков в управлении – садись и съезжай. </vt:lpstr>
      <vt:lpstr>Ватрушка («плюшка»,  «бублик», «пончик»...– это надувная резиновая камера, помещенная в чехол. </vt:lpstr>
      <vt:lpstr>Снегокат (или  санки на лыжах) представляет собой металлический каркас с пластиковым сиденьем и полозьями. Снегокаты оснащены рулем, а многие модели и тормозами. </vt:lpstr>
      <vt:lpstr>САННЫЕ  ВИДЫ  СПОРТА</vt:lpstr>
      <vt:lpstr> </vt:lpstr>
      <vt:lpstr>Из всех санных видов спорта наиболее зрелищен и популярен </vt:lpstr>
      <vt:lpstr> Скелетон (прародитель сани – тобогган) спуск по ледяному жёлобу  на двухполозьевых санях на укрепленной раме, на которых спортсмен лежит головой вперёд в направлении движения, лицом вниз, используя для управления санями специальные шипы на ботинках.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САНКИ</dc:title>
  <dc:creator>Светлана Алексеевна</dc:creator>
  <cp:lastModifiedBy>Светлана</cp:lastModifiedBy>
  <cp:revision>12</cp:revision>
  <dcterms:created xsi:type="dcterms:W3CDTF">2018-02-05T06:06:39Z</dcterms:created>
  <dcterms:modified xsi:type="dcterms:W3CDTF">2021-01-14T07:07:57Z</dcterms:modified>
</cp:coreProperties>
</file>