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6" r:id="rId6"/>
    <p:sldId id="258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9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8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1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4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39000">
              <a:srgbClr val="92D050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BED4-C8AD-4D57-B9E6-5D4C45D5F46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B009-C354-4DFB-88D2-B6A4E509D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ownloads\gto-5-1024x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20" y="47626"/>
            <a:ext cx="9753600" cy="681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7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9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306" y="522027"/>
            <a:ext cx="3028571" cy="2495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вперед из положения стоя с прямыми ногами на полу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197" y="3841563"/>
            <a:ext cx="4556480" cy="25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 с места толчком двумя ногами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651" y="1885879"/>
            <a:ext cx="8294564" cy="42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теннисного мяча в цель, дистанция 6 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21" y="1690688"/>
            <a:ext cx="5303028" cy="2881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788" y="3461414"/>
            <a:ext cx="5691117" cy="32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Бег на лыжах на 2 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757" y="1515090"/>
            <a:ext cx="7597538" cy="50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без учета времени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10- 15  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427" y="1572904"/>
            <a:ext cx="7385145" cy="49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4">
                <a:lumMod val="67000"/>
              </a:schemeClr>
            </a:gs>
            <a:gs pos="39000">
              <a:srgbClr val="92D050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839788" y="411481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29" y="887104"/>
            <a:ext cx="7450863" cy="498143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9434" y="777922"/>
            <a:ext cx="4362592" cy="532307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ГТО совсем непросто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ловким, сильным должен быть,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нормативы победить,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в итоге получить.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же все ступени вверх-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верить в свой успех.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олимпийцем можешь стать,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точно получать!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46441"/>
              </p:ext>
            </p:extLst>
          </p:nvPr>
        </p:nvGraphicFramePr>
        <p:xfrm>
          <a:off x="286601" y="988906"/>
          <a:ext cx="11600599" cy="518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Вид испытаний (тесты)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НОРМАТИВЫ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мальчики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девочки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серебряный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золотой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серебряный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золотой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1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Челночный бег 3х10 м (с)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бег на 30 м (с)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 передвижение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км)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66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Подтягивание</a:t>
                      </a:r>
                    </a:p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виса на высокой перекладине (количество раз)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6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подтягивание из виса лежа на низкой перекладине (количество раз)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6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сгибание и разгибание рук в упоре лежа на полу 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раз)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66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 из положения стоя с прямыми ногами на полу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Касание пола пальцами рук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Касание пола пальцами рук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Достать пол ладонями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Касание пола пальцами рук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Касание пола пальцами рук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Достать пол ладонями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09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испытания (тесты)</a:t>
            </a:r>
          </a:p>
        </p:txBody>
      </p:sp>
    </p:spTree>
    <p:extLst>
      <p:ext uri="{BB962C8B-B14F-4D97-AF65-F5344CB8AC3E}">
        <p14:creationId xmlns:p14="http://schemas.microsoft.com/office/powerpoint/2010/main" val="10781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534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(тесты) по выбору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42934"/>
              </p:ext>
            </p:extLst>
          </p:nvPr>
        </p:nvGraphicFramePr>
        <p:xfrm>
          <a:off x="341192" y="760306"/>
          <a:ext cx="11450472" cy="430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6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6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мальчики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девочки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27"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места толчком двумя ногами (см)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27"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теннисного мяча в цель, дистанция 6 м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раз)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27">
                <a:tc rowSpan="3"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1 км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(мин, с)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2 км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(мин, с)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смешанное передвижение на 1,5 км по пересеченной местности*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27"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без учета времени (м)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 gridSpan="2"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видов испытаний (тестов) в возрастной группе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2">
                <a:tc gridSpan="2">
                  <a:txBody>
                    <a:bodyPr/>
                    <a:lstStyle/>
                    <a:p>
                      <a:pPr indent="1905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видов испытаний (тестов), которые необходимо выполнить для получения знака отличия Всероссийского физкультурно-спортивного комплекса «Готов к труду и обороне» (ГТО) (далее- Комплекс)**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35" y="64827"/>
            <a:ext cx="8775511" cy="65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подвиг совершил неизвестный герой?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0" y="1914325"/>
            <a:ext cx="3864580" cy="4830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594" y="1944451"/>
            <a:ext cx="3472405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965" y="1944450"/>
            <a:ext cx="35242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6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известно об этом герое? (Знак «ГТО» на груди у него).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знаете об этом знаке?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499" y="1924334"/>
            <a:ext cx="4761552" cy="47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661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 – это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спортивных испытаний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расшифровывается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бороне.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вручается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значок,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пять испытаний 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–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272" y="5052644"/>
            <a:ext cx="4674847" cy="15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21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предусматривает подготовку к выполнению и выполнение различными возрастными группами (от 6 до 70 лет и старше)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Российской Федерации (далее - возрастные группы) установленных нормативов Всероссийского физкультурно-спортивного комплекса по 3 уровням трудности, соответствующим золотому, серебряному и бронзовому знакам отличия Всероссийского физкультурно-спортивного комплекса (далее - нормативы).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Всероссийский физкультурно-спортивный комплекс основывается на следующих принципах: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добровольность и доступность;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оздоровительная и личностно ориентированная направленность;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обязательность медицинского контроля;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учет региональных особенностей и национальных традиций.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1. Виды испытаний  и нормативы «Готов к труду и обороне»  ( от 6 до 8 лет)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Челночный бег или </a:t>
            </a:r>
          </a:p>
          <a:p>
            <a:r>
              <a:rPr lang="ru-RU" dirty="0" smtClean="0"/>
              <a:t>Бег на 30 метров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90689"/>
            <a:ext cx="4161430" cy="269606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69045"/>
            <a:ext cx="4953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Смешанное передвижение (1 км)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83" y="2283394"/>
            <a:ext cx="5864318" cy="343579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83394"/>
            <a:ext cx="5181600" cy="3435799"/>
          </a:xfrm>
        </p:spPr>
      </p:pic>
    </p:spTree>
    <p:extLst>
      <p:ext uri="{BB962C8B-B14F-4D97-AF65-F5344CB8AC3E}">
        <p14:creationId xmlns:p14="http://schemas.microsoft.com/office/powerpoint/2010/main" val="25404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085" y="2541931"/>
            <a:ext cx="3810000" cy="17780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361666"/>
            <a:ext cx="3932237" cy="6243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-Подтягивание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виса на высокой перекладине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из виса лежа на низкой перекладине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на полу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(отжимание)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564" y="361666"/>
            <a:ext cx="2833551" cy="1890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678" y="4723400"/>
            <a:ext cx="4325961" cy="15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545</Words>
  <Application>Microsoft Office PowerPoint</Application>
  <PresentationFormat>Широкоэкранный</PresentationFormat>
  <Paragraphs>158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Какой подвиг совершил неизвестный герой?</vt:lpstr>
      <vt:lpstr>Что было известно об этом герое? (Знак «ГТО» на груди у него). -Что знаете об этом знаке?  </vt:lpstr>
      <vt:lpstr>ГТО – это комплекс спортивных испытаний, а расшифровывается как: Г -  готов  Т - к труду  О - и обороне. Тем, кто прошел: все испытания вручается золотой значок,  кто прошел пять испытаний – серебряный,  четыре испытания – бронзовый. </vt:lpstr>
      <vt:lpstr>Всероссийский физкультурно-спортивный комплекс предусматривает подготовку к выполнению и выполнение различными возрастными группами (от 6 до 70 лет и старше) населения Российской Федерации (далее - возрастные группы) установленных нормативов Всероссийского физкультурно-спортивного комплекса по 3 уровням трудности, соответствующим золотому, серебряному и бронзовому знакам отличия Всероссийского физкультурно-спортивного комплекса (далее - нормативы). 4. Всероссийский физкультурно-спортивный комплекс основывается на следующих принципах: а) добровольность и доступность; б) оздоровительная и личностно ориентированная направленность; в) обязательность медицинского контроля; г) учет региональных особенностей и национальных традиций.  </vt:lpstr>
      <vt:lpstr>   1. Виды испытаний  и нормативы «Готов к труду и обороне»  ( от 6 до 8 лет)  </vt:lpstr>
      <vt:lpstr>Смешанное передвижение (1 км)  </vt:lpstr>
      <vt:lpstr> </vt:lpstr>
      <vt:lpstr>Презентация PowerPoint</vt:lpstr>
      <vt:lpstr>Прыжок в длину с места толчком двумя ногами </vt:lpstr>
      <vt:lpstr>Метание теннисного мяча в цель, дистанция 6 м </vt:lpstr>
      <vt:lpstr>Бег на лыжах на 2 км</vt:lpstr>
      <vt:lpstr>Плавание без учета времени на 10- 15  м.</vt:lpstr>
      <vt:lpstr>Презентация PowerPoint</vt:lpstr>
      <vt:lpstr>Обязательные испытания (тесты)</vt:lpstr>
      <vt:lpstr>Испытания (тесты) по выбору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Vanpip</dc:creator>
  <cp:lastModifiedBy>Светлана</cp:lastModifiedBy>
  <cp:revision>17</cp:revision>
  <dcterms:created xsi:type="dcterms:W3CDTF">2017-03-27T14:06:28Z</dcterms:created>
  <dcterms:modified xsi:type="dcterms:W3CDTF">2021-01-14T07:07:11Z</dcterms:modified>
</cp:coreProperties>
</file>