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444" autoAdjust="0"/>
  </p:normalViewPr>
  <p:slideViewPr>
    <p:cSldViewPr>
      <p:cViewPr varScale="1">
        <p:scale>
          <a:sx n="67" d="100"/>
          <a:sy n="67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924800" cy="2209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i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профессии нужны, все профессии важны.</a:t>
            </a:r>
            <a:endParaRPr lang="ru-RU" sz="5400" b="1" i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837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4953000" cy="2057400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92D050"/>
                </a:solidFill>
              </a:rPr>
              <a:t>Старшая группа</a:t>
            </a:r>
          </a:p>
          <a:p>
            <a:r>
              <a:rPr lang="ru-RU" sz="2800" b="1" i="1" dirty="0" smtClean="0">
                <a:solidFill>
                  <a:srgbClr val="92D050"/>
                </a:solidFill>
              </a:rPr>
              <a:t>МКДОУ </a:t>
            </a:r>
            <a:r>
              <a:rPr lang="ru-RU" sz="2800" b="1" i="1" dirty="0" err="1" smtClean="0">
                <a:solidFill>
                  <a:srgbClr val="92D050"/>
                </a:solidFill>
              </a:rPr>
              <a:t>д\сад</a:t>
            </a:r>
            <a:r>
              <a:rPr lang="ru-RU" sz="2800" b="1" i="1" dirty="0" smtClean="0">
                <a:solidFill>
                  <a:srgbClr val="92D050"/>
                </a:solidFill>
              </a:rPr>
              <a:t> №1</a:t>
            </a:r>
          </a:p>
          <a:p>
            <a:r>
              <a:rPr lang="ru-RU" sz="2800" b="1" i="1" dirty="0" smtClean="0">
                <a:solidFill>
                  <a:srgbClr val="92D050"/>
                </a:solidFill>
              </a:rPr>
              <a:t>Воспитатель: </a:t>
            </a:r>
            <a:r>
              <a:rPr lang="ru-RU" sz="2800" b="1" i="1" dirty="0" err="1" smtClean="0">
                <a:solidFill>
                  <a:srgbClr val="92D050"/>
                </a:solidFill>
              </a:rPr>
              <a:t>Косенко</a:t>
            </a:r>
            <a:r>
              <a:rPr lang="ru-RU" sz="2800" b="1" i="1" dirty="0" smtClean="0">
                <a:solidFill>
                  <a:srgbClr val="92D050"/>
                </a:solidFill>
              </a:rPr>
              <a:t> М.В.</a:t>
            </a:r>
          </a:p>
          <a:p>
            <a:r>
              <a:rPr lang="ru-RU" b="1" i="1" dirty="0" smtClean="0">
                <a:solidFill>
                  <a:srgbClr val="92D050"/>
                </a:solidFill>
              </a:rPr>
              <a:t>2019-2020г.</a:t>
            </a:r>
            <a:endParaRPr lang="ru-RU" b="1" i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Марина\Desktop\IMG_53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2743200"/>
            <a:ext cx="2590800" cy="3448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Знакомство с профессией – медицинская сестра.</a:t>
            </a:r>
            <a:b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Фокина Светлана Александровна.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3810000"/>
            <a:ext cx="25146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IMG_45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213429" y="2289631"/>
            <a:ext cx="4717142" cy="3810000"/>
          </a:xfrm>
          <a:prstGeom prst="round2Diag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209800"/>
            <a:ext cx="1752600" cy="1066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0" y="3581401"/>
            <a:ext cx="2590800" cy="18287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на\Desktop\IMG_4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541899" y="1201300"/>
            <a:ext cx="6123882" cy="4483281"/>
          </a:xfrm>
          <a:prstGeom prst="round2Diag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6858000" cy="427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3" descr="C:\Users\Марина\Desktop\IMG_4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8402108" cy="6301581"/>
          </a:xfrm>
          <a:prstGeom prst="round2Diag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Знакомство с профессией – почтальон.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Козлова Татьяна Дмитриевна.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0" y="3505201"/>
            <a:ext cx="14478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IMG_46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39700" y="2679700"/>
            <a:ext cx="4368800" cy="3276600"/>
          </a:xfrm>
          <a:prstGeom prst="round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Марина\Desktop\IMG_46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549775" y="2536825"/>
            <a:ext cx="4445000" cy="3333750"/>
          </a:xfrm>
          <a:prstGeom prst="round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2667000"/>
            <a:ext cx="1143000" cy="304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3124200"/>
            <a:ext cx="2667000" cy="3078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на\Desktop\IMG_46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657350" y="1085850"/>
            <a:ext cx="6248401" cy="4686301"/>
          </a:xfrm>
          <a:prstGeom prst="round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2971800" cy="3810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048001"/>
            <a:ext cx="4038600" cy="2057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арина\Desktop\IMG_46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1000"/>
            <a:ext cx="7721600" cy="5791201"/>
          </a:xfrm>
          <a:prstGeom prst="round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0" y="1752600"/>
            <a:ext cx="3048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3048000"/>
            <a:ext cx="18288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IMG_42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663699" y="1079501"/>
            <a:ext cx="6197601" cy="4648200"/>
          </a:xfrm>
          <a:prstGeom prst="round2Diag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6858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Знакомство с профессией – парикмахер.</a:t>
            </a:r>
            <a:b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Купреева Наталья Ивановна.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3581401"/>
            <a:ext cx="990600" cy="1904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на\Desktop\IMG_42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242614" y="2176986"/>
            <a:ext cx="4572002" cy="4028031"/>
          </a:xfrm>
          <a:prstGeom prst="round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8382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Знакомство с профессией – монтёр пути.</a:t>
            </a:r>
            <a:b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Ерохин Виктор Петрович.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0" y="2971800"/>
            <a:ext cx="1676400" cy="1905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арина\Desktop\IMG_40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81000" y="2743200"/>
            <a:ext cx="4114800" cy="3505200"/>
          </a:xfrm>
          <a:prstGeom prst="flowChartAlternateProcess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Марина\Desktop\IMG_41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851400" y="2540000"/>
            <a:ext cx="4089400" cy="3429000"/>
          </a:xfrm>
          <a:prstGeom prst="flowChartAlternateProcess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Экскурсия в дом творчества.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962400"/>
            <a:ext cx="2971800" cy="18287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FHAP27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295400"/>
            <a:ext cx="3962400" cy="5283201"/>
          </a:xfrm>
          <a:prstGeom prst="round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Марина\Desktop\FTKE51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295400"/>
            <a:ext cx="3981450" cy="5308601"/>
          </a:xfrm>
          <a:prstGeom prst="round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5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42490" y="2045902"/>
            <a:ext cx="4744220" cy="3962400"/>
          </a:xfrm>
          <a:prstGeom prst="round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1066800"/>
            <a:ext cx="3429000" cy="1219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3886201"/>
            <a:ext cx="2590800" cy="1905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на\Desktop\AHSL66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304800"/>
            <a:ext cx="6100923" cy="6180786"/>
          </a:xfrm>
          <a:prstGeom prst="round2Diag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Знакомство с профессией – повар.</a:t>
            </a:r>
            <a:endParaRPr lang="ru-RU" sz="4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4114799"/>
            <a:ext cx="2590800" cy="19812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IMG_46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7000" y="1879599"/>
            <a:ext cx="5283199" cy="3962400"/>
          </a:xfrm>
          <a:prstGeom prst="round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Марина\Desktop\IMG_46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314825" y="1933575"/>
            <a:ext cx="5105400" cy="3829050"/>
          </a:xfrm>
          <a:prstGeom prst="round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IMG_46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402477" y="654922"/>
            <a:ext cx="6339043" cy="5638799"/>
          </a:xfrm>
          <a:prstGeom prst="round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IMG_47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7248" y="1880152"/>
            <a:ext cx="4724402" cy="4621698"/>
          </a:xfrm>
          <a:prstGeom prst="flowChartAlternateProcess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Марина\Desktop\IMG_47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534790" y="2247010"/>
            <a:ext cx="4869681" cy="3880861"/>
          </a:xfrm>
          <a:prstGeom prst="flowChartAlternateProcess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6764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Знакомство с профессией – помощник судьи.</a:t>
            </a:r>
            <a:b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Хлебаева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Айли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Сергеевна.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IMG_47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593849" y="1073151"/>
            <a:ext cx="6146801" cy="4610100"/>
          </a:xfrm>
          <a:prstGeom prst="round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IMG_47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533400"/>
            <a:ext cx="8070166" cy="5701748"/>
          </a:xfrm>
          <a:prstGeom prst="round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467600" y="4953000"/>
            <a:ext cx="762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4200" y="1295401"/>
            <a:ext cx="152400" cy="304799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Марина\Desktop\IMG_45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400050" y="1543049"/>
            <a:ext cx="5638800" cy="4229101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Марина\Desktop\IMG_45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044950" y="1136650"/>
            <a:ext cx="5435600" cy="40767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0" y="1219200"/>
            <a:ext cx="1676400" cy="198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0" y="3047999"/>
            <a:ext cx="1371600" cy="12954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на\Desktop\IMG_45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28600"/>
            <a:ext cx="8229600" cy="6172200"/>
          </a:xfrm>
          <a:prstGeom prst="flowChartAlternateProcess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Детская библиотека.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57600"/>
            <a:ext cx="3276600" cy="2468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арина\Desktop\IMG_45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72845" y="2154044"/>
            <a:ext cx="5040355" cy="3780266"/>
          </a:xfrm>
          <a:prstGeom prst="flowChartAlternateProcess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Марина\Desktop\IMG_45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51312" y="2020888"/>
            <a:ext cx="5194299" cy="3895724"/>
          </a:xfrm>
          <a:prstGeom prst="flowChartAlternateProcess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IMG_4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457200"/>
            <a:ext cx="8128000" cy="6096000"/>
          </a:xfrm>
          <a:prstGeom prst="round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Пенсионный фонд.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4200" y="4038600"/>
            <a:ext cx="1752600" cy="2087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арина\Desktop\IMG_4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94194" y="1946794"/>
            <a:ext cx="5211153" cy="3908365"/>
          </a:xfrm>
          <a:prstGeom prst="flowChartAlternateProcess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Марина\Desktop\IMG_43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52900" y="1943100"/>
            <a:ext cx="5181599" cy="3886199"/>
          </a:xfrm>
          <a:prstGeom prst="flowChartAlternateProcess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38400" y="2590800"/>
            <a:ext cx="31242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4419601"/>
            <a:ext cx="2286000" cy="1676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Марина\Desktop\IMG_44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547197" y="967403"/>
            <a:ext cx="6172198" cy="4846992"/>
          </a:xfrm>
          <a:prstGeom prst="roundRect">
            <a:avLst/>
          </a:prstGeom>
          <a:ln w="190500" cap="sq">
            <a:solidFill>
              <a:schemeClr val="tx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1905000"/>
            <a:ext cx="19812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3429001"/>
            <a:ext cx="2286000" cy="2438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Марина\Desktop\IMG_44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304800" y="304800"/>
            <a:ext cx="8432800" cy="6324600"/>
          </a:xfrm>
          <a:prstGeom prst="roundRect">
            <a:avLst/>
          </a:prstGeom>
          <a:ln w="190500" cap="sq">
            <a:solidFill>
              <a:schemeClr val="tx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72</Words>
  <Application>Microsoft Office PowerPoint</Application>
  <PresentationFormat>Экран (4:3)</PresentationFormat>
  <Paragraphs>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Все профессии нужны, все профессии важны.</vt:lpstr>
      <vt:lpstr>Слайд 2</vt:lpstr>
      <vt:lpstr>Слайд 3</vt:lpstr>
      <vt:lpstr>Слайд 4</vt:lpstr>
      <vt:lpstr>Детская библиотека.</vt:lpstr>
      <vt:lpstr>Слайд 6</vt:lpstr>
      <vt:lpstr>Пенсионный фонд.</vt:lpstr>
      <vt:lpstr>Слайд 8</vt:lpstr>
      <vt:lpstr>Слайд 9</vt:lpstr>
      <vt:lpstr>Знакомство с профессией – медицинская сестра. Фокина Светлана Александровна.</vt:lpstr>
      <vt:lpstr>Слайд 11</vt:lpstr>
      <vt:lpstr>Слайд 12</vt:lpstr>
      <vt:lpstr>Знакомство с профессией – почтальон. Козлова Татьяна Дмитриевна.</vt:lpstr>
      <vt:lpstr>Слайд 14</vt:lpstr>
      <vt:lpstr>Слайд 15</vt:lpstr>
      <vt:lpstr>Слайд 16</vt:lpstr>
      <vt:lpstr>Знакомство с профессией – парикмахер. Купреева Наталья Ивановна.</vt:lpstr>
      <vt:lpstr>Знакомство с профессией – монтёр пути. Ерохин Виктор Петрович.</vt:lpstr>
      <vt:lpstr>Экскурсия в дом творчества.</vt:lpstr>
      <vt:lpstr>Слайд 20</vt:lpstr>
      <vt:lpstr> Знакомство с профессией – повар.</vt:lpstr>
      <vt:lpstr>Слайд 22</vt:lpstr>
      <vt:lpstr>Знакомство с профессией – помощник судьи. Хлебаева Айли Сергеевна.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DNS</cp:lastModifiedBy>
  <cp:revision>51</cp:revision>
  <dcterms:created xsi:type="dcterms:W3CDTF">2012-11-03T16:35:23Z</dcterms:created>
  <dcterms:modified xsi:type="dcterms:W3CDTF">2020-12-18T11:36:50Z</dcterms:modified>
</cp:coreProperties>
</file>