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3" r:id="rId2"/>
    <p:sldId id="282" r:id="rId3"/>
    <p:sldId id="288" r:id="rId4"/>
    <p:sldId id="284" r:id="rId5"/>
    <p:sldId id="269" r:id="rId6"/>
    <p:sldId id="259" r:id="rId7"/>
    <p:sldId id="286" r:id="rId8"/>
    <p:sldId id="289" r:id="rId9"/>
    <p:sldId id="28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77" autoAdjust="0"/>
    <p:restoredTop sz="94660"/>
  </p:normalViewPr>
  <p:slideViewPr>
    <p:cSldViewPr>
      <p:cViewPr varScale="1">
        <p:scale>
          <a:sx n="66" d="100"/>
          <a:sy n="66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354D762-8FCB-4ADC-A1F1-7D83F0A436E3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9D0FCFA-F23F-4316-9E95-D426DE19F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BB019-073D-4633-8F78-3B2A8E049701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C5A36-6D3B-4B9B-9139-090F82F4E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F67-86C0-4DBF-8968-929F1AA8B398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3E545-5902-4938-AA25-E737C8161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C9C78-9758-4C58-9769-B32CF64258E4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500C5-A919-4368-8F62-9D39B8FF0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E3D53-358C-4479-9F2F-9670F52E6627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A1663-A29F-4282-AB8B-DF25C48F6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02BA8-B638-4F50-8A7A-F2E3EB693565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97A5E-A37E-4B1F-8D3E-958B570D5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7F1D7-C0D0-40D4-9F47-910DF031E90F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8EF76-49F4-46F4-BA30-8C3CAB5761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E8916-BE04-4161-85A2-F8B9AEBF7FC0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66F54-9B3F-473C-88B2-A239E73CC3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30A7D-84C1-4BED-B8DA-3A85858A6F63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E22D7-6790-48C6-A33D-C1E9AC301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6825F-1EC1-4575-ACB2-80FC3E8AD62C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4361-92A8-48F3-BDDA-50FA90E17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D9FAF-F61B-4BEA-A0DA-DA7AFD596530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958B3-893F-4175-854B-872ED040C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D6A14-A081-4F76-9BF9-DAFC11B80EB0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37C54-348D-426E-B2EC-A54D01877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DAA376-EE32-40E5-8DE9-8351546AE991}" type="datetimeFigureOut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2CDCF3-613E-4A68-B28D-16E3ADA1E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4213" y="1052513"/>
            <a:ext cx="7772400" cy="1655762"/>
          </a:xfrm>
        </p:spPr>
        <p:txBody>
          <a:bodyPr/>
          <a:lstStyle/>
          <a:p>
            <a:r>
              <a:rPr lang="ru-RU" sz="3200" smtClean="0"/>
              <a:t>Материал подготовила воспитатель: </a:t>
            </a:r>
            <a:r>
              <a:rPr lang="ru-RU" sz="3600" i="1" smtClean="0">
                <a:solidFill>
                  <a:srgbClr val="FF0000"/>
                </a:solidFill>
              </a:rPr>
              <a:t>Косенко</a:t>
            </a:r>
            <a:r>
              <a:rPr lang="ru-RU" sz="3600" i="1" dirty="0" smtClean="0">
                <a:solidFill>
                  <a:srgbClr val="FF0000"/>
                </a:solidFill>
              </a:rPr>
              <a:t> М.В.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4175"/>
            <a:ext cx="7377113" cy="1728788"/>
          </a:xfrm>
        </p:spPr>
        <p:txBody>
          <a:bodyPr/>
          <a:lstStyle/>
          <a:p>
            <a:pPr>
              <a:defRPr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Республика Карелия</a:t>
            </a:r>
          </a:p>
          <a:p>
            <a:pPr>
              <a:defRPr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п.Муезерский</a:t>
            </a:r>
          </a:p>
          <a:p>
            <a:pPr>
              <a:defRPr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Октябрь 2020г.</a:t>
            </a:r>
            <a:endParaRPr lang="ru-RU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3" name="Picture 5" descr="C:\Users\Марина\Desktop\IMG_51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3429000"/>
            <a:ext cx="2304256" cy="305131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827088" y="4581525"/>
            <a:ext cx="7772400" cy="1223963"/>
          </a:xfrm>
        </p:spPr>
        <p:txBody>
          <a:bodyPr/>
          <a:lstStyle/>
          <a:p>
            <a:r>
              <a:rPr lang="ru-RU" sz="3600" smtClean="0"/>
              <a:t/>
            </a:r>
            <a:br>
              <a:rPr lang="ru-RU" sz="3600" smtClean="0"/>
            </a:br>
            <a:r>
              <a:rPr lang="ru-RU" sz="2400" smtClean="0"/>
              <a:t>Для детей старшего дошкольного возраста.</a:t>
            </a: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213" y="1196975"/>
            <a:ext cx="5905500" cy="2879725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Дидактическая игра.</a:t>
            </a:r>
          </a:p>
          <a:p>
            <a:pPr>
              <a:defRPr/>
            </a:pPr>
            <a:r>
              <a:rPr lang="ru-RU" sz="4400" i="1" dirty="0" smtClean="0">
                <a:solidFill>
                  <a:srgbClr val="FF0000"/>
                </a:solidFill>
              </a:rPr>
              <a:t>Домашние </a:t>
            </a:r>
          </a:p>
          <a:p>
            <a:pPr>
              <a:defRPr/>
            </a:pPr>
            <a:r>
              <a:rPr lang="ru-RU" sz="4400" i="1" dirty="0" smtClean="0">
                <a:solidFill>
                  <a:srgbClr val="FF0000"/>
                </a:solidFill>
              </a:rPr>
              <a:t> животные.</a:t>
            </a:r>
          </a:p>
        </p:txBody>
      </p:sp>
      <p:pic>
        <p:nvPicPr>
          <p:cNvPr id="4" name="Picture 6" descr="C:\Users\Марина\Desktop\SFHJ501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1988840"/>
            <a:ext cx="2088231" cy="22888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1925"/>
          </a:xfrm>
        </p:spPr>
        <p:txBody>
          <a:bodyPr/>
          <a:lstStyle/>
          <a:p>
            <a:r>
              <a:rPr lang="ru-RU" sz="3200" i="1" smtClean="0">
                <a:solidFill>
                  <a:srgbClr val="7030A0"/>
                </a:solidFill>
              </a:rPr>
              <a:t>Цель: </a:t>
            </a:r>
            <a:r>
              <a:rPr lang="ru-RU" sz="3200" i="1" smtClean="0">
                <a:solidFill>
                  <a:srgbClr val="0070C0"/>
                </a:solidFill>
              </a:rPr>
              <a:t>формировать у детей целостное представление о домашних животных их место обитание, пользе для человека.</a:t>
            </a:r>
            <a:endParaRPr lang="ru-R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C:\Users\Марина\Desktop\FEGN202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1239166">
            <a:off x="624859" y="3517518"/>
            <a:ext cx="1852612" cy="31003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3" name="Picture 2" descr="C:\Users\Марина\Desktop\DQLP681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45994">
            <a:off x="628872" y="601762"/>
            <a:ext cx="2070973" cy="25872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4" name="Picture 3" descr="C:\Users\Марина\Desktop\CKEP484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389135">
            <a:off x="6522386" y="3533873"/>
            <a:ext cx="2014097" cy="27733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125" name="Заголовок 6"/>
          <p:cNvSpPr>
            <a:spLocks noGrp="1"/>
          </p:cNvSpPr>
          <p:nvPr>
            <p:ph type="title"/>
          </p:nvPr>
        </p:nvSpPr>
        <p:spPr>
          <a:xfrm>
            <a:off x="4716463" y="333375"/>
            <a:ext cx="3959225" cy="935038"/>
          </a:xfrm>
        </p:spPr>
        <p:txBody>
          <a:bodyPr/>
          <a:lstStyle/>
          <a:p>
            <a:r>
              <a:rPr lang="ru-RU" sz="4000" i="1" smtClean="0">
                <a:solidFill>
                  <a:srgbClr val="FF0000"/>
                </a:solidFill>
              </a:rPr>
              <a:t>Кто лишний?</a:t>
            </a:r>
          </a:p>
        </p:txBody>
      </p:sp>
      <p:pic>
        <p:nvPicPr>
          <p:cNvPr id="5126" name="Picture 6" descr="C:\Users\Марина\Desktop\SFHJ501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63888" y="4005064"/>
            <a:ext cx="2088231" cy="22888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7" name="Picture 7" descr="C:\Users\Марина\Desktop\IZLN8880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3968" y="1412776"/>
            <a:ext cx="2234978" cy="22781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C:\Users\Марина\Desktop\EUCK20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8184" y="1340768"/>
            <a:ext cx="2286000" cy="2717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7" name="Picture 2" descr="C:\Users\Марина\Desktop\HSQZ306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380914">
            <a:off x="5178641" y="4329709"/>
            <a:ext cx="2789237" cy="20621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48" name="Заголовок 3"/>
          <p:cNvSpPr>
            <a:spLocks noGrp="1"/>
          </p:cNvSpPr>
          <p:nvPr>
            <p:ph type="title"/>
          </p:nvPr>
        </p:nvSpPr>
        <p:spPr>
          <a:xfrm>
            <a:off x="4427538" y="274638"/>
            <a:ext cx="4259262" cy="1143000"/>
          </a:xfrm>
        </p:spPr>
        <p:txBody>
          <a:bodyPr/>
          <a:lstStyle/>
          <a:p>
            <a:r>
              <a:rPr lang="ru-RU" sz="4000" i="1" smtClean="0">
                <a:solidFill>
                  <a:srgbClr val="FF0000"/>
                </a:solidFill>
              </a:rPr>
              <a:t>Чем питаются?</a:t>
            </a:r>
          </a:p>
        </p:txBody>
      </p:sp>
      <p:pic>
        <p:nvPicPr>
          <p:cNvPr id="6149" name="Picture 5" descr="C:\Users\Марина\Desktop\VZWN399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63688" y="980728"/>
            <a:ext cx="1967156" cy="23211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C:\Users\Марина\Desktop\ASQZ023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441471">
            <a:off x="946585" y="4141359"/>
            <a:ext cx="2837681" cy="21042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C:\Users\Марина\Desktop\SXST640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69250" y="1808417"/>
            <a:ext cx="2111375" cy="20875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171" name="Заголовок 2"/>
          <p:cNvSpPr>
            <a:spLocks noGrp="1"/>
          </p:cNvSpPr>
          <p:nvPr>
            <p:ph type="title"/>
          </p:nvPr>
        </p:nvSpPr>
        <p:spPr>
          <a:xfrm>
            <a:off x="3419475" y="274638"/>
            <a:ext cx="5545138" cy="1143000"/>
          </a:xfrm>
        </p:spPr>
        <p:txBody>
          <a:bodyPr/>
          <a:lstStyle/>
          <a:p>
            <a:r>
              <a:rPr lang="ru-RU" sz="4000" i="1" smtClean="0">
                <a:solidFill>
                  <a:srgbClr val="FF0000"/>
                </a:solidFill>
              </a:rPr>
              <a:t> Польза для человека.</a:t>
            </a:r>
          </a:p>
        </p:txBody>
      </p:sp>
      <p:pic>
        <p:nvPicPr>
          <p:cNvPr id="7172" name="Picture 2" descr="C:\Users\Марина\Desktop\EJMQ657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36268">
            <a:off x="5433361" y="4329830"/>
            <a:ext cx="3240088" cy="2128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3" name="Picture 5" descr="C:\Users\Марина\Desktop\PUNL959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1246765">
            <a:off x="899592" y="980728"/>
            <a:ext cx="2016224" cy="2393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4" name="Picture 6" descr="C:\Users\Марина\Desktop\VSWA485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31640" y="3861048"/>
            <a:ext cx="2376264" cy="26494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smtClean="0">
                <a:solidFill>
                  <a:srgbClr val="FF0000"/>
                </a:solidFill>
              </a:rPr>
              <a:t>Место обитания.</a:t>
            </a:r>
          </a:p>
        </p:txBody>
      </p:sp>
      <p:pic>
        <p:nvPicPr>
          <p:cNvPr id="8195" name="Picture 3" descr="C:\Users\Марина\Desktop\GDNR459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9339" y="1387789"/>
            <a:ext cx="2798791" cy="21193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6" name="Picture 4" descr="C:\Users\Марина\Desktop\EGDD739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3861048"/>
            <a:ext cx="2088232" cy="27205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7" name="Picture 5" descr="C:\Users\Марина\Desktop\ASQZ023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293096"/>
            <a:ext cx="2664296" cy="19756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9" name="Picture 7" descr="C:\Users\Марина\Desktop\LVKX407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84168" y="1268760"/>
            <a:ext cx="2736304" cy="2195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7" descr="C:\Users\Марина\Desktop\TLXZ591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419872" y="2492896"/>
            <a:ext cx="2376264" cy="26331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851275" y="274638"/>
            <a:ext cx="4835525" cy="1143000"/>
          </a:xfrm>
        </p:spPr>
        <p:txBody>
          <a:bodyPr/>
          <a:lstStyle/>
          <a:p>
            <a:r>
              <a:rPr lang="ru-RU" sz="4000" i="1" smtClean="0">
                <a:solidFill>
                  <a:srgbClr val="FF0000"/>
                </a:solidFill>
              </a:rPr>
              <a:t>Чем покрыто тело.</a:t>
            </a:r>
          </a:p>
        </p:txBody>
      </p:sp>
      <p:pic>
        <p:nvPicPr>
          <p:cNvPr id="9219" name="Picture 3" descr="C:\Users\Марина\Desktop\GKBV32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6201041" y="3744175"/>
            <a:ext cx="3078621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0" name="Picture 4" descr="C:\Users\Марина\Desktop\JHBX529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404664"/>
            <a:ext cx="2448272" cy="23773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1" name="Picture 5" descr="C:\Users\Марина\Desktop\XAUO244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400000">
            <a:off x="194842" y="3619434"/>
            <a:ext cx="3209700" cy="2376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2" name="Picture 6" descr="C:\Users\Марина\Desktop\LMCD906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63888" y="2204864"/>
            <a:ext cx="2398946" cy="31134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162"/>
          </a:xfrm>
        </p:spPr>
        <p:txBody>
          <a:bodyPr/>
          <a:lstStyle/>
          <a:p>
            <a:r>
              <a:rPr lang="ru-RU" i="1" smtClean="0">
                <a:solidFill>
                  <a:srgbClr val="0000FF"/>
                </a:solidFill>
              </a:rPr>
              <a:t>Спасибо за просмотр.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60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Материал подготовила воспитатель: Косенко М.В.</vt:lpstr>
      <vt:lpstr> Для детей старшего дошкольного возраста.</vt:lpstr>
      <vt:lpstr>Цель: формировать у детей целостное представление о домашних животных их место обитание, пользе для человека.</vt:lpstr>
      <vt:lpstr>Кто лишний?</vt:lpstr>
      <vt:lpstr>Чем питаются?</vt:lpstr>
      <vt:lpstr> Польза для человека.</vt:lpstr>
      <vt:lpstr>Место обитания.</vt:lpstr>
      <vt:lpstr>Чем покрыто тело.</vt:lpstr>
      <vt:lpstr>Спасибо за просмотр.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ПОПРОБУЙ  УГАДАТЬ!</dc:title>
  <dc:creator>Светлана Алексеевна</dc:creator>
  <cp:lastModifiedBy>DNS</cp:lastModifiedBy>
  <cp:revision>58</cp:revision>
  <dcterms:modified xsi:type="dcterms:W3CDTF">2020-12-18T11:48:18Z</dcterms:modified>
</cp:coreProperties>
</file>