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402" r:id="rId5"/>
    <p:sldId id="401" r:id="rId6"/>
    <p:sldId id="400" r:id="rId7"/>
    <p:sldId id="399" r:id="rId8"/>
    <p:sldId id="395" r:id="rId9"/>
    <p:sldId id="403" r:id="rId10"/>
    <p:sldId id="406" r:id="rId11"/>
    <p:sldId id="405" r:id="rId12"/>
    <p:sldId id="404" r:id="rId13"/>
    <p:sldId id="397" r:id="rId14"/>
    <p:sldId id="407" r:id="rId15"/>
    <p:sldId id="410" r:id="rId16"/>
    <p:sldId id="409" r:id="rId17"/>
    <p:sldId id="408" r:id="rId18"/>
    <p:sldId id="398" r:id="rId19"/>
    <p:sldId id="411" r:id="rId20"/>
    <p:sldId id="412" r:id="rId21"/>
    <p:sldId id="413" r:id="rId22"/>
    <p:sldId id="414" r:id="rId23"/>
    <p:sldId id="396" r:id="rId24"/>
    <p:sldId id="415" r:id="rId25"/>
    <p:sldId id="416" r:id="rId26"/>
    <p:sldId id="418" r:id="rId27"/>
    <p:sldId id="41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5D2884"/>
    <a:srgbClr val="7000BC"/>
    <a:srgbClr val="7030A0"/>
    <a:srgbClr val="52008A"/>
    <a:srgbClr val="6600FF"/>
    <a:srgbClr val="FFFFCC"/>
    <a:srgbClr val="FDEADB"/>
    <a:srgbClr val="F2E5FF"/>
    <a:srgbClr val="E8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5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05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slide" Target="slide18.xml"/><Relationship Id="rId3" Type="http://schemas.openxmlformats.org/officeDocument/2006/relationships/image" Target="../media/image6.jpeg"/><Relationship Id="rId21" Type="http://schemas.openxmlformats.org/officeDocument/2006/relationships/slide" Target="slide13.xml"/><Relationship Id="rId34" Type="http://schemas.openxmlformats.org/officeDocument/2006/relationships/slide" Target="slide26.xml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24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slide" Target="slide20.xml"/><Relationship Id="rId36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slide" Target="slide11.xml"/><Relationship Id="rId31" Type="http://schemas.openxmlformats.org/officeDocument/2006/relationships/slide" Target="slide2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slide" Target="slide19.xml"/><Relationship Id="rId30" Type="http://schemas.openxmlformats.org/officeDocument/2006/relationships/slide" Target="slide22.xml"/><Relationship Id="rId35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k-met.wmsite.ru/_mod_files/ce_images/igra/0_a0e95_af6e9a2c_xl.png" TargetMode="External"/><Relationship Id="rId13" Type="http://schemas.openxmlformats.org/officeDocument/2006/relationships/hyperlink" Target="http://stat18.privet.ru/lr/0b1d3cec6375d01e8e11a66a63e1b390" TargetMode="External"/><Relationship Id="rId3" Type="http://schemas.openxmlformats.org/officeDocument/2006/relationships/hyperlink" Target="http://my-ivanovo.ru/wp-content/uploads/2010/06/74f16339f64a.png" TargetMode="External"/><Relationship Id="rId7" Type="http://schemas.openxmlformats.org/officeDocument/2006/relationships/hyperlink" Target="http://img-fotki.yandex.ru/get/4612/119528728.cb4/0_a0e71_e8c1f8cc_XL" TargetMode="External"/><Relationship Id="rId12" Type="http://schemas.openxmlformats.org/officeDocument/2006/relationships/hyperlink" Target="http://stat16.privet.ru/lr/0d26274af501f4e51923a6ed5e659105" TargetMode="External"/><Relationship Id="rId2" Type="http://schemas.openxmlformats.org/officeDocument/2006/relationships/hyperlink" Target="http://img-fotki.yandex.ru/get/6107/152583420.12/0_6590f_dc023c9c_XL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522/127850699.ba/0_9b7be_d3c65370_XL" TargetMode="External"/><Relationship Id="rId11" Type="http://schemas.openxmlformats.org/officeDocument/2006/relationships/hyperlink" Target="http://img-fotki.yandex.ru/get/4413/119528728.cb5/0_a0e9f_82954224_XL" TargetMode="External"/><Relationship Id="rId5" Type="http://schemas.openxmlformats.org/officeDocument/2006/relationships/hyperlink" Target="http://img0.liveinternet.ru/images/attach/c/4/82/417/82417670_n_6.png" TargetMode="External"/><Relationship Id="rId15" Type="http://schemas.openxmlformats.org/officeDocument/2006/relationships/slide" Target="slide2.xml"/><Relationship Id="rId10" Type="http://schemas.openxmlformats.org/officeDocument/2006/relationships/hyperlink" Target="http://img-fotki.yandex.ru/get/4709/119528728.cb5/0_a0eb5_1cab041d_XL" TargetMode="External"/><Relationship Id="rId4" Type="http://schemas.openxmlformats.org/officeDocument/2006/relationships/hyperlink" Target="http://img-fotki.yandex.ru/get/6110/18869520.102/0_6dcb5_9dc29150_XL" TargetMode="External"/><Relationship Id="rId9" Type="http://schemas.openxmlformats.org/officeDocument/2006/relationships/hyperlink" Target="http://img-fotki.yandex.ru/get/4414/119528728.cb4/0_a0e69_a464749a_XL" TargetMode="External"/><Relationship Id="rId14" Type="http://schemas.openxmlformats.org/officeDocument/2006/relationships/hyperlink" Target="http://foto.planetadruzey.ru/2125938.j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83768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940152" y="6237312"/>
            <a:ext cx="2808312" cy="37444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8" cstate="screen"/>
          <a:srcRect l="3538" t="22029" r="3538"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8545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Змея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52736"/>
            <a:ext cx="76328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7000BC"/>
                </a:solidFill>
                <a:latin typeface="Comic Sans MS" panose="030F0702030302020204" pitchFamily="66" charset="0"/>
              </a:rPr>
              <a:t>Хвост </a:t>
            </a: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чешуйчатый ползет,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Смертоносный яд везет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И шипит нам строго: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«Укушу! Не трогай!»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1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616" y="183142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980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76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Колодец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0947" y="985952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Яма, а на дне вода,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Не заглядывай туда.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Если близко подойдешь,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Бух! и в воду упадешь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b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0343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Л</a:t>
            </a: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ужи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Воду из реки не пей,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Плавают микробы в ней,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Но гораздо хуже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Пить из грязной…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endParaRPr lang="ru-RU" sz="3600" b="1" dirty="0" smtClean="0">
              <a:solidFill>
                <a:srgbClr val="5D2884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131082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600" dirty="0">
                <a:solidFill>
                  <a:srgbClr val="6600FF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i="1" dirty="0">
                <a:solidFill>
                  <a:srgbClr val="FF0000"/>
                </a:solidFill>
                <a:latin typeface="Georgia" pitchFamily="18" charset="0"/>
              </a:rPr>
              <a:t>«Волк и семеро козлят»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 этой сказки открыли незнакомцу дверь и он их съел! Как называется эта сказка?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107354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«Белоснежка </a:t>
            </a:r>
            <a:endParaRPr lang="ru-RU" sz="6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</a:t>
            </a:r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 гномов»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422" y="906979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сама пустила старушку в дом, да еще и взяла у нее угощение, а попробовав угощение - отравилась.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44877" y="421517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0" b="1" dirty="0">
                <a:solidFill>
                  <a:srgbClr val="FF0000"/>
                </a:solidFill>
              </a:rPr>
              <a:t>«Гуси - лебеди»</a:t>
            </a:r>
            <a:endParaRPr lang="ru-RU" sz="8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46813"/>
            <a:ext cx="76328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какой сказки оставила своего младшего брата одного и сама ушла гулять с подружками в лес. Тем временем брата украли злые герои сказки.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6480" y="4898210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1569" y="4149080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«Красная Шапочка»</a:t>
            </a:r>
            <a:endParaRPr lang="ru-RU" sz="6000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попала в беду, потому что разговаривала с волком, да еще и рассказала ему, где живет бабушка.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7340" y="443711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5243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кто-то на улице преследует тебя,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Остановишься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 запоёшь: </a:t>
            </a: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Нам не страшен серый волк»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  <a:p>
            <a:pPr algn="ctr"/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3.Побежишь ему на встречу с криком </a:t>
            </a:r>
            <a:r>
              <a:rPr lang="ru-RU" sz="24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«Забодаю!, Забодаю</a:t>
            </a:r>
            <a:r>
              <a:rPr lang="ru-RU" sz="2400" b="1" i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!»</a:t>
            </a:r>
            <a:endParaRPr lang="ru-RU" sz="24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56631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7524" y="1257722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Продолжите фразу: </a:t>
            </a:r>
            <a:endParaRPr lang="ru-RU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нас зовут </a:t>
            </a:r>
            <a:r>
              <a:rPr lang="ru-RU" sz="3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купаться, </a:t>
            </a:r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в телевизоре сниматься, обещают дать конфет, отвечайте твердо…»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 Да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Подумаю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вал 141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6814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58822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30830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02838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14806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58822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30830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2838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14806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86814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8822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30830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02838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14806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86814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8822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30830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2838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02838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730830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8822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14806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941168"/>
            <a:ext cx="780902" cy="792088"/>
          </a:xfrm>
          <a:prstGeom prst="rect">
            <a:avLst/>
          </a:prstGeom>
          <a:noFill/>
        </p:spPr>
      </p:pic>
      <p:pic>
        <p:nvPicPr>
          <p:cNvPr id="9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941168"/>
            <a:ext cx="780902" cy="792088"/>
          </a:xfrm>
          <a:prstGeom prst="rect">
            <a:avLst/>
          </a:prstGeom>
          <a:noFill/>
        </p:spPr>
      </p:pic>
      <p:pic>
        <p:nvPicPr>
          <p:cNvPr id="9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941168"/>
            <a:ext cx="780902" cy="792088"/>
          </a:xfrm>
          <a:prstGeom prst="rect">
            <a:avLst/>
          </a:prstGeom>
          <a:noFill/>
        </p:spPr>
      </p:pic>
      <p:pic>
        <p:nvPicPr>
          <p:cNvPr id="9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941168"/>
            <a:ext cx="780902" cy="792088"/>
          </a:xfrm>
          <a:prstGeom prst="rect">
            <a:avLst/>
          </a:prstGeom>
          <a:noFill/>
        </p:spPr>
      </p:pic>
      <p:pic>
        <p:nvPicPr>
          <p:cNvPr id="9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941168"/>
            <a:ext cx="780902" cy="792088"/>
          </a:xfrm>
          <a:prstGeom prst="rect">
            <a:avLst/>
          </a:prstGeom>
          <a:noFill/>
        </p:spPr>
      </p:pic>
      <p:pic>
        <p:nvPicPr>
          <p:cNvPr id="9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077072"/>
            <a:ext cx="780902" cy="792088"/>
          </a:xfrm>
          <a:prstGeom prst="rect">
            <a:avLst/>
          </a:prstGeom>
          <a:noFill/>
        </p:spPr>
      </p:pic>
      <p:pic>
        <p:nvPicPr>
          <p:cNvPr id="9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077072"/>
            <a:ext cx="780902" cy="792088"/>
          </a:xfrm>
          <a:prstGeom prst="rect">
            <a:avLst/>
          </a:prstGeom>
          <a:noFill/>
        </p:spPr>
      </p:pic>
      <p:pic>
        <p:nvPicPr>
          <p:cNvPr id="9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077072"/>
            <a:ext cx="780902" cy="792088"/>
          </a:xfrm>
          <a:prstGeom prst="rect">
            <a:avLst/>
          </a:prstGeom>
          <a:noFill/>
        </p:spPr>
      </p:pic>
      <p:pic>
        <p:nvPicPr>
          <p:cNvPr id="9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077072"/>
            <a:ext cx="780902" cy="792088"/>
          </a:xfrm>
          <a:prstGeom prst="rect">
            <a:avLst/>
          </a:prstGeom>
          <a:noFill/>
        </p:spPr>
      </p:pic>
      <p:pic>
        <p:nvPicPr>
          <p:cNvPr id="9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077072"/>
            <a:ext cx="780902" cy="792088"/>
          </a:xfrm>
          <a:prstGeom prst="rect">
            <a:avLst/>
          </a:prstGeom>
          <a:noFill/>
        </p:spPr>
      </p:pic>
      <p:pic>
        <p:nvPicPr>
          <p:cNvPr id="8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3212976"/>
            <a:ext cx="780902" cy="792088"/>
          </a:xfrm>
          <a:prstGeom prst="rect">
            <a:avLst/>
          </a:prstGeom>
          <a:noFill/>
        </p:spPr>
      </p:pic>
      <p:pic>
        <p:nvPicPr>
          <p:cNvPr id="8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3212976"/>
            <a:ext cx="780902" cy="792088"/>
          </a:xfrm>
          <a:prstGeom prst="rect">
            <a:avLst/>
          </a:prstGeom>
          <a:noFill/>
        </p:spPr>
      </p:pic>
      <p:pic>
        <p:nvPicPr>
          <p:cNvPr id="8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3212976"/>
            <a:ext cx="780902" cy="792088"/>
          </a:xfrm>
          <a:prstGeom prst="rect">
            <a:avLst/>
          </a:prstGeom>
          <a:noFill/>
        </p:spPr>
      </p:pic>
      <p:pic>
        <p:nvPicPr>
          <p:cNvPr id="8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3212976"/>
            <a:ext cx="780902" cy="792088"/>
          </a:xfrm>
          <a:prstGeom prst="rect">
            <a:avLst/>
          </a:prstGeom>
          <a:noFill/>
        </p:spPr>
      </p:pic>
      <p:pic>
        <p:nvPicPr>
          <p:cNvPr id="8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3212976"/>
            <a:ext cx="780902" cy="792088"/>
          </a:xfrm>
          <a:prstGeom prst="rect">
            <a:avLst/>
          </a:prstGeom>
          <a:noFill/>
        </p:spPr>
      </p:pic>
      <p:pic>
        <p:nvPicPr>
          <p:cNvPr id="8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2348880"/>
            <a:ext cx="780902" cy="792088"/>
          </a:xfrm>
          <a:prstGeom prst="rect">
            <a:avLst/>
          </a:prstGeom>
          <a:noFill/>
        </p:spPr>
      </p:pic>
      <p:pic>
        <p:nvPicPr>
          <p:cNvPr id="8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2348880"/>
            <a:ext cx="780902" cy="792088"/>
          </a:xfrm>
          <a:prstGeom prst="rect">
            <a:avLst/>
          </a:prstGeom>
          <a:noFill/>
        </p:spPr>
      </p:pic>
      <p:pic>
        <p:nvPicPr>
          <p:cNvPr id="8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2348880"/>
            <a:ext cx="780902" cy="792088"/>
          </a:xfrm>
          <a:prstGeom prst="rect">
            <a:avLst/>
          </a:prstGeom>
          <a:noFill/>
        </p:spPr>
      </p:pic>
      <p:pic>
        <p:nvPicPr>
          <p:cNvPr id="8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2348880"/>
            <a:ext cx="780902" cy="792088"/>
          </a:xfrm>
          <a:prstGeom prst="rect">
            <a:avLst/>
          </a:prstGeom>
          <a:noFill/>
        </p:spPr>
      </p:pic>
      <p:pic>
        <p:nvPicPr>
          <p:cNvPr id="8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2348880"/>
            <a:ext cx="780902" cy="792088"/>
          </a:xfrm>
          <a:prstGeom prst="rect">
            <a:avLst/>
          </a:prstGeom>
          <a:noFill/>
        </p:spPr>
      </p:pic>
      <p:pic>
        <p:nvPicPr>
          <p:cNvPr id="7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1484784"/>
            <a:ext cx="780902" cy="792088"/>
          </a:xfrm>
          <a:prstGeom prst="rect">
            <a:avLst/>
          </a:prstGeom>
          <a:noFill/>
        </p:spPr>
      </p:pic>
      <p:pic>
        <p:nvPicPr>
          <p:cNvPr id="7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1484784"/>
            <a:ext cx="780902" cy="792088"/>
          </a:xfrm>
          <a:prstGeom prst="rect">
            <a:avLst/>
          </a:prstGeom>
          <a:noFill/>
        </p:spPr>
      </p:pic>
      <p:pic>
        <p:nvPicPr>
          <p:cNvPr id="7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1484784"/>
            <a:ext cx="780902" cy="792088"/>
          </a:xfrm>
          <a:prstGeom prst="rect">
            <a:avLst/>
          </a:prstGeom>
          <a:noFill/>
        </p:spPr>
      </p:pic>
      <p:pic>
        <p:nvPicPr>
          <p:cNvPr id="7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1484784"/>
            <a:ext cx="780902" cy="792088"/>
          </a:xfrm>
          <a:prstGeom prst="rect">
            <a:avLst/>
          </a:prstGeom>
          <a:noFill/>
        </p:spPr>
      </p:pic>
      <p:pic>
        <p:nvPicPr>
          <p:cNvPr id="5734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1484784"/>
            <a:ext cx="780902" cy="792088"/>
          </a:xfrm>
          <a:prstGeom prst="rect">
            <a:avLst/>
          </a:prstGeom>
          <a:noFill/>
        </p:spPr>
      </p:pic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5576" y="16288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40152" y="6165304"/>
            <a:ext cx="1512168" cy="372809"/>
          </a:xfrm>
          <a:prstGeom prst="rect">
            <a:avLst/>
          </a:prstGeom>
        </p:spPr>
      </p:pic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sp>
        <p:nvSpPr>
          <p:cNvPr id="105" name="AutoShape 47"/>
          <p:cNvSpPr>
            <a:spLocks noChangeArrowheads="1"/>
          </p:cNvSpPr>
          <p:nvPr/>
        </p:nvSpPr>
        <p:spPr bwMode="auto">
          <a:xfrm>
            <a:off x="755576" y="2439024"/>
            <a:ext cx="3672000" cy="72008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pPr algn="ctr"/>
            <a:r>
              <a:rPr lang="ru-RU" sz="24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  <a:endParaRPr lang="ru-RU" sz="24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755576" y="3429000"/>
            <a:ext cx="3672000" cy="648072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sp>
        <p:nvSpPr>
          <p:cNvPr id="107" name="AutoShape 47"/>
          <p:cNvSpPr>
            <a:spLocks noChangeArrowheads="1"/>
          </p:cNvSpPr>
          <p:nvPr/>
        </p:nvSpPr>
        <p:spPr bwMode="auto">
          <a:xfrm>
            <a:off x="755576" y="4213034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251520" y="4080879"/>
            <a:ext cx="1008112" cy="788281"/>
          </a:xfrm>
          <a:prstGeom prst="rect">
            <a:avLst/>
          </a:prstGeom>
          <a:noFill/>
        </p:spPr>
      </p:pic>
      <p:sp>
        <p:nvSpPr>
          <p:cNvPr id="108" name="AutoShape 47"/>
          <p:cNvSpPr>
            <a:spLocks noChangeArrowheads="1"/>
          </p:cNvSpPr>
          <p:nvPr/>
        </p:nvSpPr>
        <p:spPr bwMode="auto">
          <a:xfrm>
            <a:off x="755576" y="5157192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869160"/>
            <a:ext cx="864096" cy="864096"/>
          </a:xfrm>
          <a:prstGeom prst="rect">
            <a:avLst/>
          </a:prstGeom>
          <a:noFill/>
        </p:spPr>
      </p:pic>
      <p:sp>
        <p:nvSpPr>
          <p:cNvPr id="64" name="AutoShape 4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4806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5" name="AutoShape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814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66" name="AutoShape 5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8822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7" name="AutoShape 5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830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68" name="AutoShape 5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2838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9" name="AutoShape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4806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0" name="AutoShape 5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814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71" name="AutoShape 5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8879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76" name="AutoShape 5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87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77" name="AutoShape 5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02838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78" name="AutoShape 5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14806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9" name="AutoShape 5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814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9" name="AutoShape 6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8879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0" name="AutoShape 6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0887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1" name="AutoShape 6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02838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2" name="AutoShape 6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14806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3" name="AutoShape 64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86814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4" name="AutoShape 65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796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5" name="AutoShape 66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30830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6" name="AutoShape 6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02838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7" name="AutoShape 68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14900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8" name="AutoShape 7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586908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9" name="AutoShape 7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58822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0" name="AutoShape 72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30830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21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02932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36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35117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</a:t>
            </a:r>
            <a:endParaRPr lang="ru-RU" sz="40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или </a:t>
            </a:r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водителю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1124744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ты увидел в транспорте оставленный кем-то пакет,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1.Возьмешь себе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Подаришь другу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или водителю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5297" y="414908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0191" y="1197235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 тебе приближается собака без поводка и намордника,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Быстро побежишь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Крикнешь </a:t>
            </a:r>
            <a:r>
              <a:rPr lang="ru-RU" sz="28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«Фас!»</a:t>
            </a:r>
            <a:endParaRPr lang="ru-RU" sz="28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5516" y="4335487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тебя угощает конфеткой незнакомый человек на улице,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Возьмешь и убежишь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Возьмешь и быстро съешь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25954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310" y="1124744"/>
            <a:ext cx="763284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Как называется часть улицы, по которой идут пешеходы?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Дорога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Поле</a:t>
            </a:r>
            <a:endParaRPr lang="ru-RU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2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60906" y="4135432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какое животное похож пешеходный переход?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 лошадь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На тигра</a:t>
            </a:r>
            <a:endParaRPr lang="ru-RU" sz="36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283" y="4310185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3.Сзади</a:t>
            </a:r>
            <a:endParaRPr lang="ru-RU" sz="9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 какой стороны надо обходить автобус?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Спереди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Подождать когда уедет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Сзади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210810" y="4005064"/>
            <a:ext cx="77768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Всем знакомые полоски, знают дети, знает взрослый.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ту сторону ведёт пешеходный…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  <a:endParaRPr lang="ru-RU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 2. </a:t>
            </a:r>
            <a:r>
              <a:rPr lang="ru-RU" sz="3200" b="1" i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Вездеход </a:t>
            </a:r>
            <a:endParaRPr lang="ru-RU" sz="3200" b="1" i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Луноход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48247" y="4474124"/>
            <a:ext cx="7776864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2.Можно 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попасть под машину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Почему опасно играть на проезжей части? 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Можно поцарапать машину игрушкой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Можно попасть под 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машину</a:t>
            </a: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3. Можно разбить коленки</a:t>
            </a:r>
            <a:endParaRPr lang="ru-RU" sz="32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hlinkClick r:id="rId2"/>
              </a:rPr>
              <a:t>http://img-fotki.yandex.ru/get/6107/152583420.12/0_6590f_dc023c9c_XL</a:t>
            </a:r>
            <a:r>
              <a:rPr lang="ru-RU" sz="1600" dirty="0" smtClean="0"/>
              <a:t>    </a:t>
            </a:r>
            <a:r>
              <a:rPr lang="ru-RU" dirty="0" err="1" smtClean="0"/>
              <a:t>Нюша</a:t>
            </a:r>
            <a:r>
              <a:rPr lang="ru-RU" dirty="0" smtClean="0"/>
              <a:t> на велосипеде</a:t>
            </a:r>
          </a:p>
          <a:p>
            <a:r>
              <a:rPr lang="en-US" sz="1600" dirty="0" smtClean="0">
                <a:hlinkClick r:id="rId3"/>
              </a:rPr>
              <a:t>http://my-ivanovo.ru/wp-content/uploads/2010/06/74f16339f64a.png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4"/>
              </a:rPr>
              <a:t>http://img-fotki.yandex.ru/get/6110/18869520.102/0_6dcb5_9dc29150_XL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(слайд 2)</a:t>
            </a:r>
          </a:p>
          <a:p>
            <a:r>
              <a:rPr lang="en-US" dirty="0" smtClean="0">
                <a:hlinkClick r:id="rId5"/>
              </a:rPr>
              <a:t>http://img0.liveinternet.ru/images/attach/c/4/82/417/82417670_n_6.png</a:t>
            </a:r>
            <a:r>
              <a:rPr lang="ru-RU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6"/>
              </a:rPr>
              <a:t>http://img-fotki.yandex.ru/get/6522/127850699.ba/0_9b7be_d3c65370_XL</a:t>
            </a:r>
            <a:r>
              <a:rPr lang="ru-RU" sz="1600" dirty="0" smtClean="0"/>
              <a:t>   </a:t>
            </a:r>
            <a:r>
              <a:rPr lang="ru-RU" dirty="0" err="1" smtClean="0"/>
              <a:t>Карыч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7"/>
              </a:rPr>
              <a:t>http://img-fotki.yandex.ru/get/4612/119528728.cb4/0_a0e71_e8c1f8cc_XL</a:t>
            </a:r>
            <a:r>
              <a:rPr lang="ru-RU" sz="1600" dirty="0" smtClean="0"/>
              <a:t>   </a:t>
            </a:r>
            <a:r>
              <a:rPr lang="ru-RU" dirty="0" err="1" smtClean="0"/>
              <a:t>Лосяш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8"/>
              </a:rPr>
              <a:t>http://dk-met.wmsite.ru/_mod_files/ce_images/igra/0_a0e95_af6e9a2c_xl.png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3 – 7)</a:t>
            </a:r>
          </a:p>
          <a:p>
            <a:r>
              <a:rPr lang="en-US" sz="1600" dirty="0" smtClean="0">
                <a:hlinkClick r:id="rId9"/>
              </a:rPr>
              <a:t>http://img-fotki.yandex.ru/get/4414/119528728.cb4/0_a0e69_a464749a_XL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с шариками</a:t>
            </a:r>
          </a:p>
          <a:p>
            <a:r>
              <a:rPr lang="en-US" sz="1600" dirty="0" smtClean="0">
                <a:hlinkClick r:id="rId10"/>
              </a:rPr>
              <a:t>http://img-fotki.yandex.ru/get/4709/119528728.cb5/0_a0eb5_1cab041d_XL</a:t>
            </a:r>
            <a:r>
              <a:rPr lang="ru-RU" sz="1600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с ромашкой</a:t>
            </a:r>
          </a:p>
          <a:p>
            <a:r>
              <a:rPr lang="en-US" sz="1600" dirty="0" smtClean="0">
                <a:hlinkClick r:id="rId11"/>
              </a:rPr>
              <a:t>http://img-fotki.yandex.ru/get/4413/119528728.cb5/0_a0e9f_82954224_XL</a:t>
            </a:r>
            <a:r>
              <a:rPr lang="ru-RU" sz="1600" dirty="0" smtClean="0"/>
              <a:t>   </a:t>
            </a:r>
          </a:p>
          <a:p>
            <a:r>
              <a:rPr lang="ru-RU" sz="1600" dirty="0" err="1" smtClean="0"/>
              <a:t>Кар-</a:t>
            </a:r>
            <a:r>
              <a:rPr lang="ru-RU" dirty="0" err="1" smtClean="0"/>
              <a:t>Карыч</a:t>
            </a:r>
            <a:r>
              <a:rPr lang="ru-RU" dirty="0" smtClean="0"/>
              <a:t> с корабликом</a:t>
            </a:r>
          </a:p>
          <a:p>
            <a:r>
              <a:rPr lang="en-US" sz="1600" dirty="0" smtClean="0">
                <a:hlinkClick r:id="rId12"/>
              </a:rPr>
              <a:t>http://stat16.privet.ru/lr/0d26274af501f4e51923a6ed5e659105</a:t>
            </a:r>
            <a:r>
              <a:rPr lang="ru-RU" sz="1600" dirty="0" smtClean="0"/>
              <a:t>    </a:t>
            </a:r>
            <a:r>
              <a:rPr lang="ru-RU" dirty="0" err="1" smtClean="0"/>
              <a:t>Лосяш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http://stat18.privet.ru/lr/0b1d3cec6375d01e8e11a66a63e1b390</a:t>
            </a:r>
            <a:r>
              <a:rPr lang="ru-RU" dirty="0" smtClean="0"/>
              <a:t>   бабочка </a:t>
            </a:r>
          </a:p>
          <a:p>
            <a:r>
              <a:rPr lang="en-US" dirty="0" smtClean="0">
                <a:hlinkClick r:id="rId14"/>
              </a:rPr>
              <a:t>http://foto.planetadruzey.ru/2125938.jpeg</a:t>
            </a:r>
            <a:r>
              <a:rPr lang="ru-RU" dirty="0" smtClean="0"/>
              <a:t>    картинка для фона</a:t>
            </a:r>
          </a:p>
        </p:txBody>
      </p:sp>
      <p:pic>
        <p:nvPicPr>
          <p:cNvPr id="5" name="Picture 2" descr="http://dk-met.wmsite.ru/_mod_files/ce_images/igra/0_a0e95_af6e9a2c_x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740352" y="260648"/>
            <a:ext cx="720080" cy="72008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9570" y="384623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симптомах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076" y="1268760"/>
            <a:ext cx="828838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Что нужно сделать, если Вы заболели</a:t>
            </a:r>
            <a:r>
              <a:rPr lang="ru-RU" sz="3200" b="1" dirty="0" smtClean="0">
                <a:solidFill>
                  <a:srgbClr val="7000BC"/>
                </a:solidFill>
                <a:latin typeface="Comic Sans MS" panose="030F0702030302020204" pitchFamily="66" charset="0"/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1.Достать из аптечки лекарство и принять его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симптомах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Ничего не делать</a:t>
            </a:r>
          </a:p>
          <a:p>
            <a:pPr algn="ctr">
              <a:spcBef>
                <a:spcPct val="20000"/>
              </a:spcBef>
            </a:pPr>
            <a:endParaRPr lang="ru-RU" sz="2400" b="1" dirty="0">
              <a:solidFill>
                <a:srgbClr val="7000B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389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38711" y="4299742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636" y="449629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91" y="1196929"/>
            <a:ext cx="8492997" cy="392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Вы дома одни. </a:t>
            </a:r>
            <a:endParaRPr lang="ru-RU" sz="3200" b="1" dirty="0" smtClean="0">
              <a:solidFill>
                <a:srgbClr val="5D2884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В </a:t>
            </a: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дверь кто-то постучался и попросил впустить. Что вы будете делать</a:t>
            </a:r>
            <a:b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1.Впущу</a:t>
            </a:r>
            <a:b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 </a:t>
            </a:r>
            <a:endParaRPr lang="ru-RU" sz="28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3.Впущу 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только если скажут, что это полиция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5814" y="454250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  <a:endParaRPr lang="ru-RU" sz="48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440" y="1058866"/>
            <a:ext cx="7632848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52008A"/>
                </a:solidFill>
                <a:latin typeface="Comic Sans MS" panose="030F0702030302020204" pitchFamily="66" charset="0"/>
              </a:rPr>
              <a:t>Какие </a:t>
            </a: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предметы являются опасными?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1. Иголка и </a:t>
            </a:r>
            <a:r>
              <a:rPr lang="ru-RU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нож</a:t>
            </a: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/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>2.Гвоздь и спица</a:t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941168"/>
            <a:ext cx="1175191" cy="1613024"/>
          </a:xfrm>
          <a:prstGeom prst="rect">
            <a:avLst/>
          </a:prstGeom>
          <a:noFill/>
        </p:spPr>
      </p:pic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576" y="436510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5148" y="906893"/>
            <a:ext cx="763284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Ты пролил на себя горячий чай, что надо сделать в первую очередь?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1.Смазать маслом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2.Смазать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зелёнкой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  <a:p>
            <a:pPr algn="ctr"/>
            <a:endParaRPr lang="ru-RU" sz="2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43649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Молния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На небе она сверкает,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Громом нас предупреждает: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«Прятаться в грозу, друзья,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Под деревьями нельзя!»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endParaRPr lang="ru-RU" sz="3600" b="1" dirty="0" smtClean="0">
              <a:solidFill>
                <a:srgbClr val="52008A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672707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3376" y="457903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Панамку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888307"/>
            <a:ext cx="76328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Летом - игры, развлеченья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Радуйся, играй.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Солнышка прикосновенья,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Ягод урожай.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солнечный денек,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сильный солнцепек,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Очень-очень жарко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Надевай…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8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765</Words>
  <Application>Microsoft Office PowerPoint</Application>
  <PresentationFormat>Экран (4:3)</PresentationFormat>
  <Paragraphs>248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SAD</cp:lastModifiedBy>
  <cp:revision>44</cp:revision>
  <dcterms:created xsi:type="dcterms:W3CDTF">2014-01-06T16:00:12Z</dcterms:created>
  <dcterms:modified xsi:type="dcterms:W3CDTF">2023-11-27T08:57:56Z</dcterms:modified>
</cp:coreProperties>
</file>