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0" r:id="rId8"/>
    <p:sldId id="262" r:id="rId9"/>
    <p:sldId id="272" r:id="rId10"/>
    <p:sldId id="273" r:id="rId11"/>
    <p:sldId id="27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17" autoAdjust="0"/>
    <p:restoredTop sz="94638" autoAdjust="0"/>
  </p:normalViewPr>
  <p:slideViewPr>
    <p:cSldViewPr>
      <p:cViewPr varScale="1">
        <p:scale>
          <a:sx n="84" d="100"/>
          <a:sy n="84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BE0A97-D4C9-4EB8-B6D8-6C52DAA02C06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52BEBC-EDFE-4AA7-B659-60D527A177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73238"/>
            <a:ext cx="8229600" cy="1943100"/>
          </a:xfrm>
        </p:spPr>
        <p:txBody>
          <a:bodyPr/>
          <a:lstStyle/>
          <a:p>
            <a:r>
              <a:rPr lang="ru-RU" dirty="0" smtClean="0"/>
              <a:t>Правила дорожного движения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Ну вот, как здорово мы изучили с Вами некоторые дорожные знаки!!!</a:t>
            </a:r>
            <a:endParaRPr lang="ru-RU" sz="2800" dirty="0"/>
          </a:p>
        </p:txBody>
      </p:sp>
      <p:pic>
        <p:nvPicPr>
          <p:cNvPr id="5" name="Содержимое 4" descr="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4038600" cy="4038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140968"/>
            <a:ext cx="4038600" cy="29851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 теперь о самом главном дорожном знаке и главном помощнике на дороге!</a:t>
            </a:r>
            <a:endParaRPr lang="ru-RU" sz="32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700" b="0" dirty="0" smtClean="0"/>
              <a:t>У него глаза большие во все стороны глядят, Говорят они машинам: «Пропустите-ка ребят»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ae5e0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427212" cy="4708525"/>
          </a:xfrm>
        </p:spPr>
      </p:pic>
      <p:pic>
        <p:nvPicPr>
          <p:cNvPr id="10" name="Рисунок 9" descr="s1200.p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844824"/>
            <a:ext cx="4275856" cy="427585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До свидания, ребята!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364088" y="1628800"/>
            <a:ext cx="3528392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Будьте</a:t>
            </a:r>
          </a:p>
          <a:p>
            <a:pPr>
              <a:buNone/>
            </a:pPr>
            <a:r>
              <a:rPr lang="ru-RU" sz="3200" dirty="0" smtClean="0"/>
              <a:t>Внимательны</a:t>
            </a:r>
          </a:p>
          <a:p>
            <a:pPr>
              <a:buNone/>
            </a:pPr>
            <a:r>
              <a:rPr lang="ru-RU" sz="3200" dirty="0" smtClean="0"/>
              <a:t>На дороге!!!</a:t>
            </a:r>
          </a:p>
          <a:p>
            <a:pPr>
              <a:buNone/>
            </a:pPr>
            <a:r>
              <a:rPr lang="ru-RU" sz="3200" dirty="0" smtClean="0"/>
              <a:t>Соблюдайте</a:t>
            </a:r>
          </a:p>
          <a:p>
            <a:pPr>
              <a:buNone/>
            </a:pPr>
            <a:r>
              <a:rPr lang="ru-RU" sz="3200" dirty="0" smtClean="0"/>
              <a:t>Правила </a:t>
            </a:r>
          </a:p>
          <a:p>
            <a:pPr>
              <a:buNone/>
            </a:pPr>
            <a:r>
              <a:rPr lang="ru-RU" sz="3200" dirty="0" smtClean="0"/>
              <a:t>Дорожного </a:t>
            </a:r>
          </a:p>
          <a:p>
            <a:pPr>
              <a:buNone/>
            </a:pPr>
            <a:r>
              <a:rPr lang="ru-RU" sz="3200" dirty="0" smtClean="0"/>
              <a:t>Движения!!!</a:t>
            </a:r>
            <a:endParaRPr lang="ru-RU" sz="3200" dirty="0"/>
          </a:p>
        </p:txBody>
      </p:sp>
      <p:pic>
        <p:nvPicPr>
          <p:cNvPr id="16" name="Содержимое 15" descr="1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4176464" cy="4176464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ПДД </a:t>
            </a:r>
            <a:r>
              <a:rPr lang="ru-RU" sz="2400" b="1" dirty="0">
                <a:solidFill>
                  <a:srgbClr val="000000"/>
                </a:solidFill>
                <a:latin typeface="Georgia"/>
              </a:rPr>
              <a:t>д</a:t>
            </a:r>
            <a:r>
              <a:rPr lang="ru-RU" sz="2400" b="1" dirty="0" smtClean="0">
                <a:solidFill>
                  <a:srgbClr val="000000"/>
                </a:solidFill>
                <a:latin typeface="Georgia"/>
              </a:rPr>
              <a:t>ля дошкольников.</a:t>
            </a:r>
          </a:p>
          <a:p>
            <a:pPr algn="just"/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Georgia"/>
              </a:rPr>
              <a:t>Цель</a:t>
            </a:r>
            <a:r>
              <a:rPr lang="ru-RU" b="1" dirty="0">
                <a:solidFill>
                  <a:srgbClr val="000000"/>
                </a:solidFill>
                <a:latin typeface="Georgia"/>
              </a:rPr>
              <a:t>: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 Систематизировать знания детей о правилах дорожного движения, о дорожных знаках.</a:t>
            </a:r>
          </a:p>
          <a:p>
            <a:pPr lvl="0" algn="just">
              <a:buFont typeface="Arial"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/>
              </a:rPr>
              <a:t>Задачи:</a:t>
            </a:r>
          </a:p>
          <a:p>
            <a:pPr lvl="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Расширить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представление детей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о видах транспорта 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Продолжить знакомить с дорожными знаками-указателями, запрещающими и информационно-указательными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lvl="0"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Расширить представление детей о 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специального транспорта.</a:t>
            </a:r>
            <a:endParaRPr lang="ru-RU" dirty="0">
              <a:solidFill>
                <a:srgbClr val="000000"/>
              </a:solidFill>
              <a:latin typeface="Georgia"/>
            </a:endParaRP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Подвести детей к осознанию необходимости соблюдать правила дорожного движения.</a:t>
            </a:r>
          </a:p>
          <a:p>
            <a:pPr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  <a:latin typeface="Georgia"/>
              </a:rPr>
              <a:t>Совершенствовать </a:t>
            </a:r>
            <a:r>
              <a:rPr lang="ru-RU" dirty="0">
                <a:solidFill>
                  <a:srgbClr val="000000"/>
                </a:solidFill>
                <a:latin typeface="Georgia"/>
              </a:rPr>
              <a:t>речь, умение более точно характеризовать объект, ситуацию; высказывать предложения и делать простейшие выводы</a:t>
            </a:r>
            <a:r>
              <a:rPr lang="ru-RU" dirty="0" smtClean="0">
                <a:solidFill>
                  <a:srgbClr val="000000"/>
                </a:solidFill>
                <a:latin typeface="Georgia"/>
              </a:rPr>
              <a:t>.</a:t>
            </a:r>
          </a:p>
          <a:p>
            <a:pPr algn="just">
              <a:buFont typeface="Arial"/>
              <a:buChar char="•"/>
            </a:pPr>
            <a:r>
              <a:rPr lang="ru-RU" dirty="0">
                <a:solidFill>
                  <a:srgbClr val="000000"/>
                </a:solidFill>
                <a:latin typeface="Georgia"/>
              </a:rPr>
              <a:t>Воспитывать чувство самосохранения, правила поведения на дороге и умение применить их самим, а также объяснить их незнающему.</a:t>
            </a:r>
            <a:endParaRPr lang="ru-RU" b="0" i="0" dirty="0">
              <a:solidFill>
                <a:srgbClr val="000000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61847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Привет, ребята! Меня зовут </a:t>
            </a:r>
            <a:r>
              <a:rPr lang="ru-RU" sz="3200" dirty="0" err="1" smtClean="0"/>
              <a:t>Буба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07504" y="2362200"/>
            <a:ext cx="4752528" cy="3803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Я очень люблю изучать правила дорожного движения, а Вы? </a:t>
            </a:r>
          </a:p>
          <a:p>
            <a:r>
              <a:rPr lang="ru-RU" sz="2800" dirty="0" smtClean="0">
                <a:latin typeface="+mj-lt"/>
              </a:rPr>
              <a:t>Давайте изучать вместе!!!</a:t>
            </a:r>
            <a:endParaRPr lang="ru-RU" sz="2800" dirty="0">
              <a:latin typeface="+mj-lt"/>
            </a:endParaRPr>
          </a:p>
        </p:txBody>
      </p:sp>
      <p:pic>
        <p:nvPicPr>
          <p:cNvPr id="9" name="Содержимое 8" descr="BoobaCartoon_001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27240" y="1988840"/>
            <a:ext cx="4516760" cy="451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Вот как много транспорта в нашем городе!!! </a:t>
            </a:r>
            <a:br>
              <a:rPr lang="ru-RU" sz="2800" b="0" dirty="0" smtClean="0"/>
            </a:br>
            <a:r>
              <a:rPr lang="ru-RU" sz="2800" b="0" dirty="0" smtClean="0"/>
              <a:t>А какие виды транспорта вы знаете???</a:t>
            </a:r>
            <a:endParaRPr lang="ru-RU" sz="2800" dirty="0"/>
          </a:p>
        </p:txBody>
      </p:sp>
      <p:pic>
        <p:nvPicPr>
          <p:cNvPr id="5" name="Содержимое 4" descr="affe4bec63ac48e57c14979c3b9cdf0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1628800"/>
            <a:ext cx="5218042" cy="4708525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1772816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Отвезу, куда хотите,  только вы билет купите ! </a:t>
            </a:r>
            <a:br>
              <a:rPr lang="ru-RU" sz="2800" b="0" dirty="0" smtClean="0"/>
            </a:br>
            <a:r>
              <a:rPr lang="ru-RU" sz="2800" b="0" dirty="0" smtClean="0"/>
              <a:t>За рулём сидит шофер и гудит во мне мотор, </a:t>
            </a:r>
            <a:br>
              <a:rPr lang="ru-RU" sz="2800" b="0" dirty="0" smtClean="0"/>
            </a:br>
            <a:r>
              <a:rPr lang="ru-RU" sz="2800" b="0" dirty="0" smtClean="0"/>
              <a:t>Фары круглые, как глобус – называюсь я …</a:t>
            </a:r>
            <a:endParaRPr lang="ru-RU" sz="2800" dirty="0"/>
          </a:p>
        </p:txBody>
      </p:sp>
      <p:pic>
        <p:nvPicPr>
          <p:cNvPr id="6" name="Рисунок 5" descr="трамв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95736" y="2060848"/>
            <a:ext cx="4600916" cy="2237932"/>
          </a:xfrm>
          <a:prstGeom prst="rect">
            <a:avLst/>
          </a:prstGeom>
        </p:spPr>
      </p:pic>
      <p:pic>
        <p:nvPicPr>
          <p:cNvPr id="8" name="Рисунок 7" descr="89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437112"/>
            <a:ext cx="3456384" cy="2420887"/>
          </a:xfrm>
          <a:prstGeom prst="rect">
            <a:avLst/>
          </a:prstGeom>
        </p:spPr>
      </p:pic>
      <p:pic>
        <p:nvPicPr>
          <p:cNvPr id="12" name="Содержимое 11" descr="12_15-1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755576" y="4437112"/>
            <a:ext cx="3816424" cy="2420888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916832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Мчится огненной стрелой, мчится вдаль машина! </a:t>
            </a:r>
            <a:br>
              <a:rPr lang="ru-RU" sz="2800" b="0" dirty="0" smtClean="0"/>
            </a:br>
            <a:r>
              <a:rPr lang="ru-RU" sz="2800" b="0" dirty="0" smtClean="0"/>
              <a:t>И зальет пожар любой «Смелая дружина». </a:t>
            </a:r>
            <a:br>
              <a:rPr lang="ru-RU" sz="2800" b="0" dirty="0" smtClean="0"/>
            </a:br>
            <a:r>
              <a:rPr lang="ru-RU" sz="2800" b="0" dirty="0" smtClean="0"/>
              <a:t>(Пожарная машина)</a:t>
            </a:r>
            <a:endParaRPr lang="ru-RU" sz="2800" dirty="0"/>
          </a:p>
        </p:txBody>
      </p:sp>
      <p:pic>
        <p:nvPicPr>
          <p:cNvPr id="4" name="Содержимое 3" descr="1468499664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4186262" cy="2548880"/>
          </a:xfrm>
        </p:spPr>
      </p:pic>
      <p:pic>
        <p:nvPicPr>
          <p:cNvPr id="5" name="Рисунок 4" descr="rub319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325112"/>
            <a:ext cx="3825240" cy="2532888"/>
          </a:xfrm>
          <a:prstGeom prst="rect">
            <a:avLst/>
          </a:prstGeom>
        </p:spPr>
      </p:pic>
      <p:pic>
        <p:nvPicPr>
          <p:cNvPr id="6" name="Рисунок 5" descr="67567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9464" y="1628800"/>
            <a:ext cx="4824536" cy="252028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А теперь, давай попробуем запомнить несколько дорожных знаков!</a:t>
            </a:r>
            <a:endParaRPr lang="ru-RU" sz="2800" dirty="0"/>
          </a:p>
        </p:txBody>
      </p:sp>
      <p:pic>
        <p:nvPicPr>
          <p:cNvPr id="6" name="Рисунок 5" descr="BoobaCartoon_001 — копия — копия — копия — копия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808"/>
            <a:ext cx="5384416" cy="4509120"/>
          </a:xfrm>
          <a:prstGeom prst="rect">
            <a:avLst/>
          </a:prstGeom>
        </p:spPr>
      </p:pic>
      <p:pic>
        <p:nvPicPr>
          <p:cNvPr id="8" name="Содержимое 7" descr="BoobaCartoon_00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4608512" cy="4608512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146250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На дорожном знаке том - человек идет пешком, Полосатые дорожки  постелили нам под ножки,</a:t>
            </a:r>
            <a:br>
              <a:rPr lang="ru-RU" sz="2800" b="0" dirty="0" smtClean="0"/>
            </a:br>
            <a:r>
              <a:rPr lang="ru-RU" sz="2800" b="0" dirty="0" smtClean="0"/>
              <a:t>Чтобы мы забот не знали и по ним вперед шагали. (Пешеходный переход).</a:t>
            </a:r>
            <a:endParaRPr lang="ru-RU" sz="2800" dirty="0"/>
          </a:p>
        </p:txBody>
      </p:sp>
      <p:pic>
        <p:nvPicPr>
          <p:cNvPr id="5" name="Рисунок 4" descr="зна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2376264" cy="2803545"/>
          </a:xfrm>
          <a:prstGeom prst="rect">
            <a:avLst/>
          </a:prstGeom>
        </p:spPr>
      </p:pic>
      <p:pic>
        <p:nvPicPr>
          <p:cNvPr id="14" name="Содержимое 13" descr="dorozhnyj-znak-2.1-700x70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3095328" cy="3095328"/>
          </a:xfrm>
        </p:spPr>
      </p:pic>
      <p:pic>
        <p:nvPicPr>
          <p:cNvPr id="17" name="Рисунок 16" descr="лог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3096062" cy="309001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Я не мыл в дороге рук, поел фрукты, овощи Заболел и вижу пункт Медицинской …</a:t>
            </a:r>
            <a:endParaRPr lang="ru-RU" sz="2800" dirty="0"/>
          </a:p>
        </p:txBody>
      </p:sp>
      <p:pic>
        <p:nvPicPr>
          <p:cNvPr id="6" name="Содержимое 5" descr="Znak_D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2656588" cy="3320734"/>
          </a:xfrm>
        </p:spPr>
      </p:pic>
      <p:pic>
        <p:nvPicPr>
          <p:cNvPr id="7" name="Рисунок 6" descr="dorozhnyj-znak-1.27-700x7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852936"/>
            <a:ext cx="3672408" cy="3672408"/>
          </a:xfrm>
          <a:prstGeom prst="rect">
            <a:avLst/>
          </a:prstGeom>
        </p:spPr>
      </p:pic>
      <p:pic>
        <p:nvPicPr>
          <p:cNvPr id="8" name="Рисунок 7" descr="424edc9e8f08b048cf687ce3bed8b1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2924944"/>
            <a:ext cx="2555776" cy="344383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875</TotalTime>
  <Words>240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Правила дорожного движения</vt:lpstr>
      <vt:lpstr>Слайд 2</vt:lpstr>
      <vt:lpstr>Привет, ребята! Меня зовут Буба!</vt:lpstr>
      <vt:lpstr>Вот как много транспорта в нашем городе!!!  А какие виды транспорта вы знаете???</vt:lpstr>
      <vt:lpstr>Отвезу, куда хотите,  только вы билет купите !  За рулём сидит шофер и гудит во мне мотор,  Фары круглые, как глобус – называюсь я …</vt:lpstr>
      <vt:lpstr>Мчится огненной стрелой, мчится вдаль машина!  И зальет пожар любой «Смелая дружина».  (Пожарная машина)</vt:lpstr>
      <vt:lpstr>А теперь, давай попробуем запомнить несколько дорожных знаков!</vt:lpstr>
      <vt:lpstr>На дорожном знаке том - человек идет пешком, Полосатые дорожки  постелили нам под ножки, Чтобы мы забот не знали и по ним вперед шагали. (Пешеходный переход).</vt:lpstr>
      <vt:lpstr>Я не мыл в дороге рук, поел фрукты, овощи Заболел и вижу пункт Медицинской …</vt:lpstr>
      <vt:lpstr>Ну вот, как здорово мы изучили с Вами некоторые дорожные знаки!!!</vt:lpstr>
      <vt:lpstr>У него глаза большие во все стороны глядят, Говорят они машинам: «Пропустите-ка ребят» </vt:lpstr>
      <vt:lpstr>До свидания, ребята! 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user</dc:creator>
  <cp:lastModifiedBy>SAD</cp:lastModifiedBy>
  <cp:revision>59</cp:revision>
  <dcterms:created xsi:type="dcterms:W3CDTF">2019-01-09T07:18:32Z</dcterms:created>
  <dcterms:modified xsi:type="dcterms:W3CDTF">2023-11-27T09:33:15Z</dcterms:modified>
</cp:coreProperties>
</file>